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0"/>
  </p:notesMasterIdLst>
  <p:sldIdLst>
    <p:sldId id="256" r:id="rId5"/>
    <p:sldId id="258" r:id="rId6"/>
    <p:sldId id="257" r:id="rId7"/>
    <p:sldId id="310" r:id="rId8"/>
    <p:sldId id="312" r:id="rId9"/>
    <p:sldId id="313" r:id="rId10"/>
    <p:sldId id="351" r:id="rId11"/>
    <p:sldId id="350" r:id="rId12"/>
    <p:sldId id="352" r:id="rId13"/>
    <p:sldId id="353" r:id="rId14"/>
    <p:sldId id="354" r:id="rId15"/>
    <p:sldId id="349" r:id="rId16"/>
    <p:sldId id="348" r:id="rId17"/>
    <p:sldId id="347" r:id="rId18"/>
    <p:sldId id="346" r:id="rId19"/>
    <p:sldId id="355" r:id="rId20"/>
    <p:sldId id="356" r:id="rId21"/>
    <p:sldId id="357" r:id="rId22"/>
    <p:sldId id="358" r:id="rId23"/>
    <p:sldId id="359" r:id="rId24"/>
    <p:sldId id="345" r:id="rId25"/>
    <p:sldId id="344" r:id="rId26"/>
    <p:sldId id="343" r:id="rId27"/>
    <p:sldId id="342" r:id="rId28"/>
    <p:sldId id="341" r:id="rId29"/>
    <p:sldId id="328" r:id="rId30"/>
    <p:sldId id="340" r:id="rId31"/>
    <p:sldId id="339" r:id="rId32"/>
    <p:sldId id="338" r:id="rId33"/>
    <p:sldId id="337" r:id="rId34"/>
    <p:sldId id="336" r:id="rId35"/>
    <p:sldId id="335" r:id="rId36"/>
    <p:sldId id="334" r:id="rId37"/>
    <p:sldId id="333" r:id="rId38"/>
    <p:sldId id="332" r:id="rId39"/>
    <p:sldId id="331" r:id="rId40"/>
    <p:sldId id="330" r:id="rId41"/>
    <p:sldId id="329" r:id="rId42"/>
    <p:sldId id="327" r:id="rId43"/>
    <p:sldId id="326" r:id="rId44"/>
    <p:sldId id="325" r:id="rId45"/>
    <p:sldId id="324" r:id="rId46"/>
    <p:sldId id="323" r:id="rId47"/>
    <p:sldId id="322" r:id="rId48"/>
    <p:sldId id="321" r:id="rId49"/>
    <p:sldId id="320" r:id="rId50"/>
    <p:sldId id="319" r:id="rId51"/>
    <p:sldId id="318" r:id="rId52"/>
    <p:sldId id="317" r:id="rId53"/>
    <p:sldId id="316" r:id="rId54"/>
    <p:sldId id="315" r:id="rId55"/>
    <p:sldId id="314" r:id="rId56"/>
    <p:sldId id="362" r:id="rId57"/>
    <p:sldId id="361" r:id="rId58"/>
    <p:sldId id="311"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4C7EB-98C7-4189-898D-3385206D813B}" v="2" dt="2023-03-03T20:24:48.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8"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kson, Robert" userId="S::rerickson@phoenixunion.org::47b772ea-ed48-449b-a438-9cc4802a3771" providerId="AD" clId="Web-{D289D1BB-96AE-207B-7FE0-A26CB5FA9ED8}"/>
    <pc:docChg chg="modSld">
      <pc:chgData name="Erickson, Robert" userId="S::rerickson@phoenixunion.org::47b772ea-ed48-449b-a438-9cc4802a3771" providerId="AD" clId="Web-{D289D1BB-96AE-207B-7FE0-A26CB5FA9ED8}" dt="2022-10-31T14:59:40.945" v="316"/>
      <pc:docMkLst>
        <pc:docMk/>
      </pc:docMkLst>
      <pc:sldChg chg="modSp">
        <pc:chgData name="Erickson, Robert" userId="S::rerickson@phoenixunion.org::47b772ea-ed48-449b-a438-9cc4802a3771" providerId="AD" clId="Web-{D289D1BB-96AE-207B-7FE0-A26CB5FA9ED8}" dt="2022-10-31T14:58:12.532" v="289"/>
        <pc:sldMkLst>
          <pc:docMk/>
          <pc:sldMk cId="2025093130" sldId="310"/>
        </pc:sldMkLst>
        <pc:graphicFrameChg chg="mod modGraphic">
          <ac:chgData name="Erickson, Robert" userId="S::rerickson@phoenixunion.org::47b772ea-ed48-449b-a438-9cc4802a3771" providerId="AD" clId="Web-{D289D1BB-96AE-207B-7FE0-A26CB5FA9ED8}" dt="2022-10-31T14:58:12.532" v="289"/>
          <ac:graphicFrameMkLst>
            <pc:docMk/>
            <pc:sldMk cId="2025093130" sldId="310"/>
            <ac:graphicFrameMk id="7" creationId="{688C51AE-7AD0-BD2A-6258-398FE0F03EB5}"/>
          </ac:graphicFrameMkLst>
        </pc:graphicFrameChg>
      </pc:sldChg>
      <pc:sldChg chg="modSp">
        <pc:chgData name="Erickson, Robert" userId="S::rerickson@phoenixunion.org::47b772ea-ed48-449b-a438-9cc4802a3771" providerId="AD" clId="Web-{D289D1BB-96AE-207B-7FE0-A26CB5FA9ED8}" dt="2022-10-31T14:58:09.626" v="283"/>
        <pc:sldMkLst>
          <pc:docMk/>
          <pc:sldMk cId="137261313" sldId="312"/>
        </pc:sldMkLst>
        <pc:graphicFrameChg chg="mod modGraphic">
          <ac:chgData name="Erickson, Robert" userId="S::rerickson@phoenixunion.org::47b772ea-ed48-449b-a438-9cc4802a3771" providerId="AD" clId="Web-{D289D1BB-96AE-207B-7FE0-A26CB5FA9ED8}" dt="2022-10-31T14:58:09.626" v="283"/>
          <ac:graphicFrameMkLst>
            <pc:docMk/>
            <pc:sldMk cId="137261313" sldId="312"/>
            <ac:graphicFrameMk id="7" creationId="{688C51AE-7AD0-BD2A-6258-398FE0F03EB5}"/>
          </ac:graphicFrameMkLst>
        </pc:graphicFrameChg>
      </pc:sldChg>
      <pc:sldChg chg="modSp">
        <pc:chgData name="Erickson, Robert" userId="S::rerickson@phoenixunion.org::47b772ea-ed48-449b-a438-9cc4802a3771" providerId="AD" clId="Web-{D289D1BB-96AE-207B-7FE0-A26CB5FA9ED8}" dt="2022-10-31T14:58:06.782" v="277"/>
        <pc:sldMkLst>
          <pc:docMk/>
          <pc:sldMk cId="3466540209" sldId="313"/>
        </pc:sldMkLst>
        <pc:graphicFrameChg chg="mod modGraphic">
          <ac:chgData name="Erickson, Robert" userId="S::rerickson@phoenixunion.org::47b772ea-ed48-449b-a438-9cc4802a3771" providerId="AD" clId="Web-{D289D1BB-96AE-207B-7FE0-A26CB5FA9ED8}" dt="2022-10-31T14:58:06.782" v="277"/>
          <ac:graphicFrameMkLst>
            <pc:docMk/>
            <pc:sldMk cId="3466540209" sldId="313"/>
            <ac:graphicFrameMk id="7" creationId="{688C51AE-7AD0-BD2A-6258-398FE0F03EB5}"/>
          </ac:graphicFrameMkLst>
        </pc:graphicFrameChg>
      </pc:sldChg>
      <pc:sldChg chg="modSp">
        <pc:chgData name="Erickson, Robert" userId="S::rerickson@phoenixunion.org::47b772ea-ed48-449b-a438-9cc4802a3771" providerId="AD" clId="Web-{D289D1BB-96AE-207B-7FE0-A26CB5FA9ED8}" dt="2022-10-31T14:59:40.945" v="316"/>
        <pc:sldMkLst>
          <pc:docMk/>
          <pc:sldMk cId="4126408325" sldId="353"/>
        </pc:sldMkLst>
        <pc:graphicFrameChg chg="mod modGraphic">
          <ac:chgData name="Erickson, Robert" userId="S::rerickson@phoenixunion.org::47b772ea-ed48-449b-a438-9cc4802a3771" providerId="AD" clId="Web-{D289D1BB-96AE-207B-7FE0-A26CB5FA9ED8}" dt="2022-10-31T14:59:40.945" v="316"/>
          <ac:graphicFrameMkLst>
            <pc:docMk/>
            <pc:sldMk cId="4126408325" sldId="353"/>
            <ac:graphicFrameMk id="6" creationId="{28B4D484-E0F2-9292-4B6E-7189BB2D7535}"/>
          </ac:graphicFrameMkLst>
        </pc:graphicFrameChg>
        <pc:graphicFrameChg chg="mod modGraphic">
          <ac:chgData name="Erickson, Robert" userId="S::rerickson@phoenixunion.org::47b772ea-ed48-449b-a438-9cc4802a3771" providerId="AD" clId="Web-{D289D1BB-96AE-207B-7FE0-A26CB5FA9ED8}" dt="2022-10-31T14:59:12.912" v="314"/>
          <ac:graphicFrameMkLst>
            <pc:docMk/>
            <pc:sldMk cId="4126408325" sldId="353"/>
            <ac:graphicFrameMk id="7" creationId="{688C51AE-7AD0-BD2A-6258-398FE0F03EB5}"/>
          </ac:graphicFrameMkLst>
        </pc:graphicFrameChg>
      </pc:sldChg>
    </pc:docChg>
  </pc:docChgLst>
  <pc:docChgLst>
    <pc:chgData name="Erickson, Robert" userId="S::rerickson@phoenixunion.org::47b772ea-ed48-449b-a438-9cc4802a3771" providerId="AD" clId="Web-{7CF4182E-ADBB-D3A4-A4DC-C55C6F6D6EBB}"/>
    <pc:docChg chg="modSld">
      <pc:chgData name="Erickson, Robert" userId="S::rerickson@phoenixunion.org::47b772ea-ed48-449b-a438-9cc4802a3771" providerId="AD" clId="Web-{7CF4182E-ADBB-D3A4-A4DC-C55C6F6D6EBB}" dt="2022-11-15T15:26:14.994" v="809"/>
      <pc:docMkLst>
        <pc:docMk/>
      </pc:docMkLst>
      <pc:sldChg chg="modSp">
        <pc:chgData name="Erickson, Robert" userId="S::rerickson@phoenixunion.org::47b772ea-ed48-449b-a438-9cc4802a3771" providerId="AD" clId="Web-{7CF4182E-ADBB-D3A4-A4DC-C55C6F6D6EBB}" dt="2022-11-15T14:43:53.255" v="3"/>
        <pc:sldMkLst>
          <pc:docMk/>
          <pc:sldMk cId="2025093130" sldId="310"/>
        </pc:sldMkLst>
        <pc:graphicFrameChg chg="mod modGraphic">
          <ac:chgData name="Erickson, Robert" userId="S::rerickson@phoenixunion.org::47b772ea-ed48-449b-a438-9cc4802a3771" providerId="AD" clId="Web-{7CF4182E-ADBB-D3A4-A4DC-C55C6F6D6EBB}" dt="2022-11-15T14:43:53.255" v="3"/>
          <ac:graphicFrameMkLst>
            <pc:docMk/>
            <pc:sldMk cId="2025093130" sldId="310"/>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5:26:14.994" v="809"/>
        <pc:sldMkLst>
          <pc:docMk/>
          <pc:sldMk cId="572205053" sldId="314"/>
        </pc:sldMkLst>
        <pc:graphicFrameChg chg="mod modGraphic">
          <ac:chgData name="Erickson, Robert" userId="S::rerickson@phoenixunion.org::47b772ea-ed48-449b-a438-9cc4802a3771" providerId="AD" clId="Web-{7CF4182E-ADBB-D3A4-A4DC-C55C6F6D6EBB}" dt="2022-11-15T15:26:14.994" v="809"/>
          <ac:graphicFrameMkLst>
            <pc:docMk/>
            <pc:sldMk cId="572205053" sldId="314"/>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5:25:22.444" v="763"/>
        <pc:sldMkLst>
          <pc:docMk/>
          <pc:sldMk cId="1206112171" sldId="315"/>
        </pc:sldMkLst>
        <pc:graphicFrameChg chg="mod modGraphic">
          <ac:chgData name="Erickson, Robert" userId="S::rerickson@phoenixunion.org::47b772ea-ed48-449b-a438-9cc4802a3771" providerId="AD" clId="Web-{7CF4182E-ADBB-D3A4-A4DC-C55C6F6D6EBB}" dt="2022-11-15T15:25:22.444" v="763"/>
          <ac:graphicFrameMkLst>
            <pc:docMk/>
            <pc:sldMk cId="1206112171" sldId="315"/>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5:24:52.504" v="741"/>
        <pc:sldMkLst>
          <pc:docMk/>
          <pc:sldMk cId="2287654386" sldId="316"/>
        </pc:sldMkLst>
        <pc:graphicFrameChg chg="mod modGraphic">
          <ac:chgData name="Erickson, Robert" userId="S::rerickson@phoenixunion.org::47b772ea-ed48-449b-a438-9cc4802a3771" providerId="AD" clId="Web-{7CF4182E-ADBB-D3A4-A4DC-C55C6F6D6EBB}" dt="2022-11-15T15:24:52.504" v="741"/>
          <ac:graphicFrameMkLst>
            <pc:docMk/>
            <pc:sldMk cId="2287654386" sldId="316"/>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5:24:10.033" v="723"/>
        <pc:sldMkLst>
          <pc:docMk/>
          <pc:sldMk cId="2756395487" sldId="321"/>
        </pc:sldMkLst>
        <pc:graphicFrameChg chg="mod modGraphic">
          <ac:chgData name="Erickson, Robert" userId="S::rerickson@phoenixunion.org::47b772ea-ed48-449b-a438-9cc4802a3771" providerId="AD" clId="Web-{7CF4182E-ADBB-D3A4-A4DC-C55C6F6D6EBB}" dt="2022-11-15T15:24:10.033" v="723"/>
          <ac:graphicFrameMkLst>
            <pc:docMk/>
            <pc:sldMk cId="2756395487" sldId="321"/>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5:23:57.048" v="679"/>
        <pc:sldMkLst>
          <pc:docMk/>
          <pc:sldMk cId="1313514678" sldId="323"/>
        </pc:sldMkLst>
        <pc:graphicFrameChg chg="mod modGraphic">
          <ac:chgData name="Erickson, Robert" userId="S::rerickson@phoenixunion.org::47b772ea-ed48-449b-a438-9cc4802a3771" providerId="AD" clId="Web-{7CF4182E-ADBB-D3A4-A4DC-C55C6F6D6EBB}" dt="2022-11-15T15:23:57.048" v="679"/>
          <ac:graphicFrameMkLst>
            <pc:docMk/>
            <pc:sldMk cId="1313514678" sldId="323"/>
            <ac:graphicFrameMk id="7" creationId="{688C51AE-7AD0-BD2A-6258-398FE0F03EB5}"/>
          </ac:graphicFrameMkLst>
        </pc:graphicFrameChg>
      </pc:sldChg>
      <pc:sldChg chg="addSp delSp modSp">
        <pc:chgData name="Erickson, Robert" userId="S::rerickson@phoenixunion.org::47b772ea-ed48-449b-a438-9cc4802a3771" providerId="AD" clId="Web-{7CF4182E-ADBB-D3A4-A4DC-C55C6F6D6EBB}" dt="2022-11-15T15:23:42.079" v="643"/>
        <pc:sldMkLst>
          <pc:docMk/>
          <pc:sldMk cId="2038733873" sldId="324"/>
        </pc:sldMkLst>
        <pc:spChg chg="add del mod">
          <ac:chgData name="Erickson, Robert" userId="S::rerickson@phoenixunion.org::47b772ea-ed48-449b-a438-9cc4802a3771" providerId="AD" clId="Web-{7CF4182E-ADBB-D3A4-A4DC-C55C6F6D6EBB}" dt="2022-11-15T15:23:35.625" v="633"/>
          <ac:spMkLst>
            <pc:docMk/>
            <pc:sldMk cId="2038733873" sldId="324"/>
            <ac:spMk id="8" creationId="{7832A15B-B3CC-9C9B-58F2-24E1E7FAAA49}"/>
          </ac:spMkLst>
        </pc:spChg>
        <pc:graphicFrameChg chg="add del mod">
          <ac:chgData name="Erickson, Robert" userId="S::rerickson@phoenixunion.org::47b772ea-ed48-449b-a438-9cc4802a3771" providerId="AD" clId="Web-{7CF4182E-ADBB-D3A4-A4DC-C55C6F6D6EBB}" dt="2022-11-15T15:23:31.812" v="629"/>
          <ac:graphicFrameMkLst>
            <pc:docMk/>
            <pc:sldMk cId="2038733873" sldId="324"/>
            <ac:graphicFrameMk id="5" creationId="{C3E4C525-4317-B78F-67A6-2634B56F0E33}"/>
          </ac:graphicFrameMkLst>
        </pc:graphicFrameChg>
        <pc:graphicFrameChg chg="mod modGraphic">
          <ac:chgData name="Erickson, Robert" userId="S::rerickson@phoenixunion.org::47b772ea-ed48-449b-a438-9cc4802a3771" providerId="AD" clId="Web-{7CF4182E-ADBB-D3A4-A4DC-C55C6F6D6EBB}" dt="2022-11-15T15:23:42.079" v="643"/>
          <ac:graphicFrameMkLst>
            <pc:docMk/>
            <pc:sldMk cId="2038733873" sldId="324"/>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5:22:56.715" v="617"/>
        <pc:sldMkLst>
          <pc:docMk/>
          <pc:sldMk cId="2689228620" sldId="325"/>
        </pc:sldMkLst>
        <pc:graphicFrameChg chg="mod modGraphic">
          <ac:chgData name="Erickson, Robert" userId="S::rerickson@phoenixunion.org::47b772ea-ed48-449b-a438-9cc4802a3771" providerId="AD" clId="Web-{7CF4182E-ADBB-D3A4-A4DC-C55C6F6D6EBB}" dt="2022-11-15T15:22:56.715" v="617"/>
          <ac:graphicFrameMkLst>
            <pc:docMk/>
            <pc:sldMk cId="2689228620" sldId="325"/>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5:20:14.597" v="575"/>
        <pc:sldMkLst>
          <pc:docMk/>
          <pc:sldMk cId="2613957048" sldId="326"/>
        </pc:sldMkLst>
        <pc:graphicFrameChg chg="mod modGraphic">
          <ac:chgData name="Erickson, Robert" userId="S::rerickson@phoenixunion.org::47b772ea-ed48-449b-a438-9cc4802a3771" providerId="AD" clId="Web-{7CF4182E-ADBB-D3A4-A4DC-C55C6F6D6EBB}" dt="2022-11-15T15:20:14.597" v="575"/>
          <ac:graphicFrameMkLst>
            <pc:docMk/>
            <pc:sldMk cId="2613957048" sldId="326"/>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4:52:32.341" v="297"/>
        <pc:sldMkLst>
          <pc:docMk/>
          <pc:sldMk cId="428914583" sldId="328"/>
        </pc:sldMkLst>
        <pc:graphicFrameChg chg="mod modGraphic">
          <ac:chgData name="Erickson, Robert" userId="S::rerickson@phoenixunion.org::47b772ea-ed48-449b-a438-9cc4802a3771" providerId="AD" clId="Web-{7CF4182E-ADBB-D3A4-A4DC-C55C6F6D6EBB}" dt="2022-11-15T14:52:32.341" v="297"/>
          <ac:graphicFrameMkLst>
            <pc:docMk/>
            <pc:sldMk cId="428914583" sldId="328"/>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4:54:59.378" v="485"/>
        <pc:sldMkLst>
          <pc:docMk/>
          <pc:sldMk cId="3426860422" sldId="329"/>
        </pc:sldMkLst>
        <pc:graphicFrameChg chg="mod modGraphic">
          <ac:chgData name="Erickson, Robert" userId="S::rerickson@phoenixunion.org::47b772ea-ed48-449b-a438-9cc4802a3771" providerId="AD" clId="Web-{7CF4182E-ADBB-D3A4-A4DC-C55C6F6D6EBB}" dt="2022-11-15T14:54:59.378" v="485"/>
          <ac:graphicFrameMkLst>
            <pc:docMk/>
            <pc:sldMk cId="3426860422" sldId="329"/>
            <ac:graphicFrameMk id="7" creationId="{688C51AE-7AD0-BD2A-6258-398FE0F03EB5}"/>
          </ac:graphicFrameMkLst>
        </pc:graphicFrameChg>
      </pc:sldChg>
      <pc:sldChg chg="addSp delSp modSp">
        <pc:chgData name="Erickson, Robert" userId="S::rerickson@phoenixunion.org::47b772ea-ed48-449b-a438-9cc4802a3771" providerId="AD" clId="Web-{7CF4182E-ADBB-D3A4-A4DC-C55C6F6D6EBB}" dt="2022-11-15T14:54:48.049" v="449"/>
        <pc:sldMkLst>
          <pc:docMk/>
          <pc:sldMk cId="2612840330" sldId="330"/>
        </pc:sldMkLst>
        <pc:spChg chg="add del mod">
          <ac:chgData name="Erickson, Robert" userId="S::rerickson@phoenixunion.org::47b772ea-ed48-449b-a438-9cc4802a3771" providerId="AD" clId="Web-{7CF4182E-ADBB-D3A4-A4DC-C55C6F6D6EBB}" dt="2022-11-15T14:54:39.236" v="415"/>
          <ac:spMkLst>
            <pc:docMk/>
            <pc:sldMk cId="2612840330" sldId="330"/>
            <ac:spMk id="9" creationId="{C4C95A37-F989-543C-18CD-953A4B376277}"/>
          </ac:spMkLst>
        </pc:spChg>
        <pc:graphicFrameChg chg="mod modGraphic">
          <ac:chgData name="Erickson, Robert" userId="S::rerickson@phoenixunion.org::47b772ea-ed48-449b-a438-9cc4802a3771" providerId="AD" clId="Web-{7CF4182E-ADBB-D3A4-A4DC-C55C6F6D6EBB}" dt="2022-11-15T14:54:48.049" v="449"/>
          <ac:graphicFrameMkLst>
            <pc:docMk/>
            <pc:sldMk cId="2612840330" sldId="330"/>
            <ac:graphicFrameMk id="7" creationId="{688C51AE-7AD0-BD2A-6258-398FE0F03EB5}"/>
          </ac:graphicFrameMkLst>
        </pc:graphicFrameChg>
        <pc:graphicFrameChg chg="add del mod">
          <ac:chgData name="Erickson, Robert" userId="S::rerickson@phoenixunion.org::47b772ea-ed48-449b-a438-9cc4802a3771" providerId="AD" clId="Web-{7CF4182E-ADBB-D3A4-A4DC-C55C6F6D6EBB}" dt="2022-11-15T14:54:33.174" v="411"/>
          <ac:graphicFrameMkLst>
            <pc:docMk/>
            <pc:sldMk cId="2612840330" sldId="330"/>
            <ac:graphicFrameMk id="8" creationId="{C7B103B1-904D-CB07-AFC5-D4B09D9AA00C}"/>
          </ac:graphicFrameMkLst>
        </pc:graphicFrameChg>
      </pc:sldChg>
      <pc:sldChg chg="modSp">
        <pc:chgData name="Erickson, Robert" userId="S::rerickson@phoenixunion.org::47b772ea-ed48-449b-a438-9cc4802a3771" providerId="AD" clId="Web-{7CF4182E-ADBB-D3A4-A4DC-C55C6F6D6EBB}" dt="2022-11-15T14:53:57" v="403"/>
        <pc:sldMkLst>
          <pc:docMk/>
          <pc:sldMk cId="3259335036" sldId="335"/>
        </pc:sldMkLst>
        <pc:graphicFrameChg chg="mod modGraphic">
          <ac:chgData name="Erickson, Robert" userId="S::rerickson@phoenixunion.org::47b772ea-ed48-449b-a438-9cc4802a3771" providerId="AD" clId="Web-{7CF4182E-ADBB-D3A4-A4DC-C55C6F6D6EBB}" dt="2022-11-15T14:53:57" v="403"/>
          <ac:graphicFrameMkLst>
            <pc:docMk/>
            <pc:sldMk cId="3259335036" sldId="335"/>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4:53:50.703" v="385"/>
        <pc:sldMkLst>
          <pc:docMk/>
          <pc:sldMk cId="3254315957" sldId="336"/>
        </pc:sldMkLst>
        <pc:graphicFrameChg chg="mod modGraphic">
          <ac:chgData name="Erickson, Robert" userId="S::rerickson@phoenixunion.org::47b772ea-ed48-449b-a438-9cc4802a3771" providerId="AD" clId="Web-{7CF4182E-ADBB-D3A4-A4DC-C55C6F6D6EBB}" dt="2022-11-15T14:53:50.703" v="385"/>
          <ac:graphicFrameMkLst>
            <pc:docMk/>
            <pc:sldMk cId="3254315957" sldId="336"/>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4:53:34.437" v="351"/>
        <pc:sldMkLst>
          <pc:docMk/>
          <pc:sldMk cId="846287746" sldId="338"/>
        </pc:sldMkLst>
        <pc:graphicFrameChg chg="mod modGraphic">
          <ac:chgData name="Erickson, Robert" userId="S::rerickson@phoenixunion.org::47b772ea-ed48-449b-a438-9cc4802a3771" providerId="AD" clId="Web-{7CF4182E-ADBB-D3A4-A4DC-C55C6F6D6EBB}" dt="2022-11-15T14:53:34.437" v="351"/>
          <ac:graphicFrameMkLst>
            <pc:docMk/>
            <pc:sldMk cId="846287746" sldId="338"/>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4:52:52.373" v="331"/>
        <pc:sldMkLst>
          <pc:docMk/>
          <pc:sldMk cId="3680343124" sldId="339"/>
        </pc:sldMkLst>
        <pc:graphicFrameChg chg="mod modGraphic">
          <ac:chgData name="Erickson, Robert" userId="S::rerickson@phoenixunion.org::47b772ea-ed48-449b-a438-9cc4802a3771" providerId="AD" clId="Web-{7CF4182E-ADBB-D3A4-A4DC-C55C6F6D6EBB}" dt="2022-11-15T14:52:52.373" v="331"/>
          <ac:graphicFrameMkLst>
            <pc:docMk/>
            <pc:sldMk cId="3680343124" sldId="339"/>
            <ac:graphicFrameMk id="7" creationId="{688C51AE-7AD0-BD2A-6258-398FE0F03EB5}"/>
          </ac:graphicFrameMkLst>
        </pc:graphicFrameChg>
      </pc:sldChg>
      <pc:sldChg chg="addSp delSp modSp">
        <pc:chgData name="Erickson, Robert" userId="S::rerickson@phoenixunion.org::47b772ea-ed48-449b-a438-9cc4802a3771" providerId="AD" clId="Web-{7CF4182E-ADBB-D3A4-A4DC-C55C6F6D6EBB}" dt="2022-11-15T14:52:07.809" v="277"/>
        <pc:sldMkLst>
          <pc:docMk/>
          <pc:sldMk cId="3332684999" sldId="341"/>
        </pc:sldMkLst>
        <pc:graphicFrameChg chg="add del mod">
          <ac:chgData name="Erickson, Robert" userId="S::rerickson@phoenixunion.org::47b772ea-ed48-449b-a438-9cc4802a3771" providerId="AD" clId="Web-{7CF4182E-ADBB-D3A4-A4DC-C55C6F6D6EBB}" dt="2022-11-15T14:51:54.637" v="247"/>
          <ac:graphicFrameMkLst>
            <pc:docMk/>
            <pc:sldMk cId="3332684999" sldId="341"/>
            <ac:graphicFrameMk id="5" creationId="{A53A4DCC-1B52-8874-54CA-2E656CE7DFF4}"/>
          </ac:graphicFrameMkLst>
        </pc:graphicFrameChg>
        <pc:graphicFrameChg chg="mod modGraphic">
          <ac:chgData name="Erickson, Robert" userId="S::rerickson@phoenixunion.org::47b772ea-ed48-449b-a438-9cc4802a3771" providerId="AD" clId="Web-{7CF4182E-ADBB-D3A4-A4DC-C55C6F6D6EBB}" dt="2022-11-15T14:52:07.809" v="277"/>
          <ac:graphicFrameMkLst>
            <pc:docMk/>
            <pc:sldMk cId="3332684999" sldId="341"/>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4:51:32.636" v="239"/>
        <pc:sldMkLst>
          <pc:docMk/>
          <pc:sldMk cId="4021565298" sldId="342"/>
        </pc:sldMkLst>
        <pc:graphicFrameChg chg="mod modGraphic">
          <ac:chgData name="Erickson, Robert" userId="S::rerickson@phoenixunion.org::47b772ea-ed48-449b-a438-9cc4802a3771" providerId="AD" clId="Web-{7CF4182E-ADBB-D3A4-A4DC-C55C6F6D6EBB}" dt="2022-11-15T14:51:32.636" v="239"/>
          <ac:graphicFrameMkLst>
            <pc:docMk/>
            <pc:sldMk cId="4021565298" sldId="342"/>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4:50:14.227" v="177"/>
        <pc:sldMkLst>
          <pc:docMk/>
          <pc:sldMk cId="2991798442" sldId="344"/>
        </pc:sldMkLst>
        <pc:graphicFrameChg chg="mod modGraphic">
          <ac:chgData name="Erickson, Robert" userId="S::rerickson@phoenixunion.org::47b772ea-ed48-449b-a438-9cc4802a3771" providerId="AD" clId="Web-{7CF4182E-ADBB-D3A4-A4DC-C55C6F6D6EBB}" dt="2022-11-15T14:50:14.227" v="177"/>
          <ac:graphicFrameMkLst>
            <pc:docMk/>
            <pc:sldMk cId="2991798442" sldId="344"/>
            <ac:graphicFrameMk id="7" creationId="{688C51AE-7AD0-BD2A-6258-398FE0F03EB5}"/>
          </ac:graphicFrameMkLst>
        </pc:graphicFrameChg>
      </pc:sldChg>
      <pc:sldChg chg="addSp delSp modSp">
        <pc:chgData name="Erickson, Robert" userId="S::rerickson@phoenixunion.org::47b772ea-ed48-449b-a438-9cc4802a3771" providerId="AD" clId="Web-{7CF4182E-ADBB-D3A4-A4DC-C55C6F6D6EBB}" dt="2022-11-15T14:46:40.079" v="71"/>
        <pc:sldMkLst>
          <pc:docMk/>
          <pc:sldMk cId="63139726" sldId="346"/>
        </pc:sldMkLst>
        <pc:graphicFrameChg chg="add del mod">
          <ac:chgData name="Erickson, Robert" userId="S::rerickson@phoenixunion.org::47b772ea-ed48-449b-a438-9cc4802a3771" providerId="AD" clId="Web-{7CF4182E-ADBB-D3A4-A4DC-C55C6F6D6EBB}" dt="2022-11-15T14:46:29.891" v="61"/>
          <ac:graphicFrameMkLst>
            <pc:docMk/>
            <pc:sldMk cId="63139726" sldId="346"/>
            <ac:graphicFrameMk id="5" creationId="{2039298D-15B4-DA01-4DA6-09151C752CA6}"/>
          </ac:graphicFrameMkLst>
        </pc:graphicFrameChg>
        <pc:graphicFrameChg chg="mod modGraphic">
          <ac:chgData name="Erickson, Robert" userId="S::rerickson@phoenixunion.org::47b772ea-ed48-449b-a438-9cc4802a3771" providerId="AD" clId="Web-{7CF4182E-ADBB-D3A4-A4DC-C55C6F6D6EBB}" dt="2022-11-15T14:46:40.079" v="71"/>
          <ac:graphicFrameMkLst>
            <pc:docMk/>
            <pc:sldMk cId="63139726" sldId="346"/>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4:45:05.216" v="15"/>
        <pc:sldMkLst>
          <pc:docMk/>
          <pc:sldMk cId="1660509515" sldId="352"/>
        </pc:sldMkLst>
        <pc:graphicFrameChg chg="mod modGraphic">
          <ac:chgData name="Erickson, Robert" userId="S::rerickson@phoenixunion.org::47b772ea-ed48-449b-a438-9cc4802a3771" providerId="AD" clId="Web-{7CF4182E-ADBB-D3A4-A4DC-C55C6F6D6EBB}" dt="2022-11-15T14:45:05.216" v="15"/>
          <ac:graphicFrameMkLst>
            <pc:docMk/>
            <pc:sldMk cId="1660509515" sldId="352"/>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4:45:32.514" v="47"/>
        <pc:sldMkLst>
          <pc:docMk/>
          <pc:sldMk cId="4057144970" sldId="354"/>
        </pc:sldMkLst>
        <pc:graphicFrameChg chg="mod modGraphic">
          <ac:chgData name="Erickson, Robert" userId="S::rerickson@phoenixunion.org::47b772ea-ed48-449b-a438-9cc4802a3771" providerId="AD" clId="Web-{7CF4182E-ADBB-D3A4-A4DC-C55C6F6D6EBB}" dt="2022-11-15T14:45:32.514" v="47"/>
          <ac:graphicFrameMkLst>
            <pc:docMk/>
            <pc:sldMk cId="4057144970" sldId="354"/>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4:47:23.815" v="89"/>
        <pc:sldMkLst>
          <pc:docMk/>
          <pc:sldMk cId="2670233049" sldId="355"/>
        </pc:sldMkLst>
        <pc:graphicFrameChg chg="mod modGraphic">
          <ac:chgData name="Erickson, Robert" userId="S::rerickson@phoenixunion.org::47b772ea-ed48-449b-a438-9cc4802a3771" providerId="AD" clId="Web-{7CF4182E-ADBB-D3A4-A4DC-C55C6F6D6EBB}" dt="2022-11-15T14:47:23.815" v="89"/>
          <ac:graphicFrameMkLst>
            <pc:docMk/>
            <pc:sldMk cId="2670233049" sldId="355"/>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4:48:07.441" v="117"/>
        <pc:sldMkLst>
          <pc:docMk/>
          <pc:sldMk cId="1148638614" sldId="357"/>
        </pc:sldMkLst>
        <pc:graphicFrameChg chg="mod modGraphic">
          <ac:chgData name="Erickson, Robert" userId="S::rerickson@phoenixunion.org::47b772ea-ed48-449b-a438-9cc4802a3771" providerId="AD" clId="Web-{7CF4182E-ADBB-D3A4-A4DC-C55C6F6D6EBB}" dt="2022-11-15T14:48:07.441" v="117"/>
          <ac:graphicFrameMkLst>
            <pc:docMk/>
            <pc:sldMk cId="1148638614" sldId="357"/>
            <ac:graphicFrameMk id="7" creationId="{688C51AE-7AD0-BD2A-6258-398FE0F03EB5}"/>
          </ac:graphicFrameMkLst>
        </pc:graphicFrameChg>
      </pc:sldChg>
      <pc:sldChg chg="modSp">
        <pc:chgData name="Erickson, Robert" userId="S::rerickson@phoenixunion.org::47b772ea-ed48-449b-a438-9cc4802a3771" providerId="AD" clId="Web-{7CF4182E-ADBB-D3A4-A4DC-C55C6F6D6EBB}" dt="2022-11-15T14:48:45.271" v="143"/>
        <pc:sldMkLst>
          <pc:docMk/>
          <pc:sldMk cId="826995410" sldId="358"/>
        </pc:sldMkLst>
        <pc:graphicFrameChg chg="mod modGraphic">
          <ac:chgData name="Erickson, Robert" userId="S::rerickson@phoenixunion.org::47b772ea-ed48-449b-a438-9cc4802a3771" providerId="AD" clId="Web-{7CF4182E-ADBB-D3A4-A4DC-C55C6F6D6EBB}" dt="2022-11-15T14:48:45.271" v="143"/>
          <ac:graphicFrameMkLst>
            <pc:docMk/>
            <pc:sldMk cId="826995410" sldId="358"/>
            <ac:graphicFrameMk id="7" creationId="{688C51AE-7AD0-BD2A-6258-398FE0F03EB5}"/>
          </ac:graphicFrameMkLst>
        </pc:graphicFrameChg>
      </pc:sldChg>
    </pc:docChg>
  </pc:docChgLst>
  <pc:docChgLst>
    <pc:chgData name="Erickson, Robert" userId="S::rerickson@phoenixunion.org::47b772ea-ed48-449b-a438-9cc4802a3771" providerId="AD" clId="Web-{7C7BACF0-1C06-5912-6E76-4D3BFE9A16DD}"/>
    <pc:docChg chg="modSld">
      <pc:chgData name="Erickson, Robert" userId="S::rerickson@phoenixunion.org::47b772ea-ed48-449b-a438-9cc4802a3771" providerId="AD" clId="Web-{7C7BACF0-1C06-5912-6E76-4D3BFE9A16DD}" dt="2022-11-02T15:39:52.704" v="1148"/>
      <pc:docMkLst>
        <pc:docMk/>
      </pc:docMkLst>
      <pc:sldChg chg="modSp">
        <pc:chgData name="Erickson, Robert" userId="S::rerickson@phoenixunion.org::47b772ea-ed48-449b-a438-9cc4802a3771" providerId="AD" clId="Web-{7C7BACF0-1C06-5912-6E76-4D3BFE9A16DD}" dt="2022-11-02T15:35:10.141" v="844"/>
        <pc:sldMkLst>
          <pc:docMk/>
          <pc:sldMk cId="572205053" sldId="314"/>
        </pc:sldMkLst>
        <pc:graphicFrameChg chg="mod modGraphic">
          <ac:chgData name="Erickson, Robert" userId="S::rerickson@phoenixunion.org::47b772ea-ed48-449b-a438-9cc4802a3771" providerId="AD" clId="Web-{7C7BACF0-1C06-5912-6E76-4D3BFE9A16DD}" dt="2022-11-02T15:33:30.338" v="668"/>
          <ac:graphicFrameMkLst>
            <pc:docMk/>
            <pc:sldMk cId="572205053" sldId="314"/>
            <ac:graphicFrameMk id="6" creationId="{28B4D484-E0F2-9292-4B6E-7189BB2D7535}"/>
          </ac:graphicFrameMkLst>
        </pc:graphicFrameChg>
        <pc:graphicFrameChg chg="mod modGraphic">
          <ac:chgData name="Erickson, Robert" userId="S::rerickson@phoenixunion.org::47b772ea-ed48-449b-a438-9cc4802a3771" providerId="AD" clId="Web-{7C7BACF0-1C06-5912-6E76-4D3BFE9A16DD}" dt="2022-11-02T15:35:10.141" v="844"/>
          <ac:graphicFrameMkLst>
            <pc:docMk/>
            <pc:sldMk cId="572205053" sldId="314"/>
            <ac:graphicFrameMk id="7" creationId="{688C51AE-7AD0-BD2A-6258-398FE0F03EB5}"/>
          </ac:graphicFrameMkLst>
        </pc:graphicFrameChg>
      </pc:sldChg>
      <pc:sldChg chg="addSp modSp">
        <pc:chgData name="Erickson, Robert" userId="S::rerickson@phoenixunion.org::47b772ea-ed48-449b-a438-9cc4802a3771" providerId="AD" clId="Web-{7C7BACF0-1C06-5912-6E76-4D3BFE9A16DD}" dt="2022-11-02T15:30:50.892" v="542"/>
        <pc:sldMkLst>
          <pc:docMk/>
          <pc:sldMk cId="1206112171" sldId="315"/>
        </pc:sldMkLst>
        <pc:spChg chg="mod">
          <ac:chgData name="Erickson, Robert" userId="S::rerickson@phoenixunion.org::47b772ea-ed48-449b-a438-9cc4802a3771" providerId="AD" clId="Web-{7C7BACF0-1C06-5912-6E76-4D3BFE9A16DD}" dt="2022-11-02T15:27:49.131" v="277" actId="20577"/>
          <ac:spMkLst>
            <pc:docMk/>
            <pc:sldMk cId="1206112171" sldId="315"/>
            <ac:spMk id="2" creationId="{9FB3D43C-56F2-FE20-EB51-F7913DA4E7DB}"/>
          </ac:spMkLst>
        </pc:spChg>
        <pc:spChg chg="add mod">
          <ac:chgData name="Erickson, Robert" userId="S::rerickson@phoenixunion.org::47b772ea-ed48-449b-a438-9cc4802a3771" providerId="AD" clId="Web-{7C7BACF0-1C06-5912-6E76-4D3BFE9A16DD}" dt="2022-11-02T15:27:53.381" v="278" actId="1076"/>
          <ac:spMkLst>
            <pc:docMk/>
            <pc:sldMk cId="1206112171" sldId="315"/>
            <ac:spMk id="5" creationId="{201BDFE4-383D-631B-3379-EBB09892653E}"/>
          </ac:spMkLst>
        </pc:spChg>
        <pc:graphicFrameChg chg="mod modGraphic">
          <ac:chgData name="Erickson, Robert" userId="S::rerickson@phoenixunion.org::47b772ea-ed48-449b-a438-9cc4802a3771" providerId="AD" clId="Web-{7C7BACF0-1C06-5912-6E76-4D3BFE9A16DD}" dt="2022-11-02T15:30:00.248" v="458"/>
          <ac:graphicFrameMkLst>
            <pc:docMk/>
            <pc:sldMk cId="1206112171" sldId="315"/>
            <ac:graphicFrameMk id="6" creationId="{28B4D484-E0F2-9292-4B6E-7189BB2D7535}"/>
          </ac:graphicFrameMkLst>
        </pc:graphicFrameChg>
        <pc:graphicFrameChg chg="mod modGraphic">
          <ac:chgData name="Erickson, Robert" userId="S::rerickson@phoenixunion.org::47b772ea-ed48-449b-a438-9cc4802a3771" providerId="AD" clId="Web-{7C7BACF0-1C06-5912-6E76-4D3BFE9A16DD}" dt="2022-11-02T15:30:50.892" v="542"/>
          <ac:graphicFrameMkLst>
            <pc:docMk/>
            <pc:sldMk cId="1206112171" sldId="315"/>
            <ac:graphicFrameMk id="7" creationId="{688C51AE-7AD0-BD2A-6258-398FE0F03EB5}"/>
          </ac:graphicFrameMkLst>
        </pc:graphicFrameChg>
      </pc:sldChg>
      <pc:sldChg chg="modSp">
        <pc:chgData name="Erickson, Robert" userId="S::rerickson@phoenixunion.org::47b772ea-ed48-449b-a438-9cc4802a3771" providerId="AD" clId="Web-{7C7BACF0-1C06-5912-6E76-4D3BFE9A16DD}" dt="2022-11-02T15:26:39.721" v="266"/>
        <pc:sldMkLst>
          <pc:docMk/>
          <pc:sldMk cId="2287654386" sldId="316"/>
        </pc:sldMkLst>
        <pc:graphicFrameChg chg="mod modGraphic">
          <ac:chgData name="Erickson, Robert" userId="S::rerickson@phoenixunion.org::47b772ea-ed48-449b-a438-9cc4802a3771" providerId="AD" clId="Web-{7C7BACF0-1C06-5912-6E76-4D3BFE9A16DD}" dt="2022-11-02T15:25:47.124" v="237"/>
          <ac:graphicFrameMkLst>
            <pc:docMk/>
            <pc:sldMk cId="2287654386" sldId="316"/>
            <ac:graphicFrameMk id="6" creationId="{28B4D484-E0F2-9292-4B6E-7189BB2D7535}"/>
          </ac:graphicFrameMkLst>
        </pc:graphicFrameChg>
        <pc:graphicFrameChg chg="mod modGraphic">
          <ac:chgData name="Erickson, Robert" userId="S::rerickson@phoenixunion.org::47b772ea-ed48-449b-a438-9cc4802a3771" providerId="AD" clId="Web-{7C7BACF0-1C06-5912-6E76-4D3BFE9A16DD}" dt="2022-11-02T15:26:39.721" v="266"/>
          <ac:graphicFrameMkLst>
            <pc:docMk/>
            <pc:sldMk cId="2287654386" sldId="316"/>
            <ac:graphicFrameMk id="7" creationId="{688C51AE-7AD0-BD2A-6258-398FE0F03EB5}"/>
          </ac:graphicFrameMkLst>
        </pc:graphicFrameChg>
      </pc:sldChg>
      <pc:sldChg chg="modSp">
        <pc:chgData name="Erickson, Robert" userId="S::rerickson@phoenixunion.org::47b772ea-ed48-449b-a438-9cc4802a3771" providerId="AD" clId="Web-{7C7BACF0-1C06-5912-6E76-4D3BFE9A16DD}" dt="2022-11-02T15:39:52.704" v="1148"/>
        <pc:sldMkLst>
          <pc:docMk/>
          <pc:sldMk cId="366067425" sldId="362"/>
        </pc:sldMkLst>
        <pc:graphicFrameChg chg="mod modGraphic">
          <ac:chgData name="Erickson, Robert" userId="S::rerickson@phoenixunion.org::47b772ea-ed48-449b-a438-9cc4802a3771" providerId="AD" clId="Web-{7C7BACF0-1C06-5912-6E76-4D3BFE9A16DD}" dt="2022-11-02T15:39:52.704" v="1148"/>
          <ac:graphicFrameMkLst>
            <pc:docMk/>
            <pc:sldMk cId="366067425" sldId="362"/>
            <ac:graphicFrameMk id="6" creationId="{28B4D484-E0F2-9292-4B6E-7189BB2D7535}"/>
          </ac:graphicFrameMkLst>
        </pc:graphicFrameChg>
        <pc:graphicFrameChg chg="mod modGraphic">
          <ac:chgData name="Erickson, Robert" userId="S::rerickson@phoenixunion.org::47b772ea-ed48-449b-a438-9cc4802a3771" providerId="AD" clId="Web-{7C7BACF0-1C06-5912-6E76-4D3BFE9A16DD}" dt="2022-11-02T15:39:45.173" v="1130"/>
          <ac:graphicFrameMkLst>
            <pc:docMk/>
            <pc:sldMk cId="366067425" sldId="362"/>
            <ac:graphicFrameMk id="7" creationId="{688C51AE-7AD0-BD2A-6258-398FE0F03EB5}"/>
          </ac:graphicFrameMkLst>
        </pc:graphicFrameChg>
      </pc:sldChg>
    </pc:docChg>
  </pc:docChgLst>
  <pc:docChgLst>
    <pc:chgData name="Erickson, Robert" userId="S::rerickson@phoenixunion.org::47b772ea-ed48-449b-a438-9cc4802a3771" providerId="AD" clId="Web-{F69B2078-CDD7-CF9A-8F46-DCC014594F5D}"/>
    <pc:docChg chg="modSld">
      <pc:chgData name="Erickson, Robert" userId="S::rerickson@phoenixunion.org::47b772ea-ed48-449b-a438-9cc4802a3771" providerId="AD" clId="Web-{F69B2078-CDD7-CF9A-8F46-DCC014594F5D}" dt="2022-11-01T18:02:42.927" v="1537"/>
      <pc:docMkLst>
        <pc:docMk/>
      </pc:docMkLst>
      <pc:sldChg chg="modSp">
        <pc:chgData name="Erickson, Robert" userId="S::rerickson@phoenixunion.org::47b772ea-ed48-449b-a438-9cc4802a3771" providerId="AD" clId="Web-{F69B2078-CDD7-CF9A-8F46-DCC014594F5D}" dt="2022-11-01T18:01:43.535" v="1497"/>
        <pc:sldMkLst>
          <pc:docMk/>
          <pc:sldMk cId="137261313" sldId="312"/>
        </pc:sldMkLst>
        <pc:graphicFrameChg chg="mod modGraphic">
          <ac:chgData name="Erickson, Robert" userId="S::rerickson@phoenixunion.org::47b772ea-ed48-449b-a438-9cc4802a3771" providerId="AD" clId="Web-{F69B2078-CDD7-CF9A-8F46-DCC014594F5D}" dt="2022-11-01T18:01:43.535" v="1497"/>
          <ac:graphicFrameMkLst>
            <pc:docMk/>
            <pc:sldMk cId="137261313" sldId="312"/>
            <ac:graphicFrameMk id="7" creationId="{688C51AE-7AD0-BD2A-6258-398FE0F03EB5}"/>
          </ac:graphicFrameMkLst>
        </pc:graphicFrameChg>
      </pc:sldChg>
      <pc:sldChg chg="modSp">
        <pc:chgData name="Erickson, Robert" userId="S::rerickson@phoenixunion.org::47b772ea-ed48-449b-a438-9cc4802a3771" providerId="AD" clId="Web-{F69B2078-CDD7-CF9A-8F46-DCC014594F5D}" dt="2022-11-01T18:02:42.927" v="1537"/>
        <pc:sldMkLst>
          <pc:docMk/>
          <pc:sldMk cId="605477759" sldId="343"/>
        </pc:sldMkLst>
        <pc:graphicFrameChg chg="mod modGraphic">
          <ac:chgData name="Erickson, Robert" userId="S::rerickson@phoenixunion.org::47b772ea-ed48-449b-a438-9cc4802a3771" providerId="AD" clId="Web-{F69B2078-CDD7-CF9A-8F46-DCC014594F5D}" dt="2022-11-01T18:02:42.927" v="1537"/>
          <ac:graphicFrameMkLst>
            <pc:docMk/>
            <pc:sldMk cId="605477759" sldId="343"/>
            <ac:graphicFrameMk id="7" creationId="{688C51AE-7AD0-BD2A-6258-398FE0F03EB5}"/>
          </ac:graphicFrameMkLst>
        </pc:graphicFrameChg>
      </pc:sldChg>
      <pc:sldChg chg="addSp delSp modSp">
        <pc:chgData name="Erickson, Robert" userId="S::rerickson@phoenixunion.org::47b772ea-ed48-449b-a438-9cc4802a3771" providerId="AD" clId="Web-{F69B2078-CDD7-CF9A-8F46-DCC014594F5D}" dt="2022-11-01T18:00:11.970" v="1412"/>
        <pc:sldMkLst>
          <pc:docMk/>
          <pc:sldMk cId="2991798442" sldId="344"/>
        </pc:sldMkLst>
        <pc:spChg chg="add">
          <ac:chgData name="Erickson, Robert" userId="S::rerickson@phoenixunion.org::47b772ea-ed48-449b-a438-9cc4802a3771" providerId="AD" clId="Web-{F69B2078-CDD7-CF9A-8F46-DCC014594F5D}" dt="2022-11-01T17:51:38.349" v="762"/>
          <ac:spMkLst>
            <pc:docMk/>
            <pc:sldMk cId="2991798442" sldId="344"/>
            <ac:spMk id="5" creationId="{A906AA89-9A86-7CB6-1C5D-09C1EFB5BB9F}"/>
          </ac:spMkLst>
        </pc:spChg>
        <pc:graphicFrameChg chg="mod modGraphic">
          <ac:chgData name="Erickson, Robert" userId="S::rerickson@phoenixunion.org::47b772ea-ed48-449b-a438-9cc4802a3771" providerId="AD" clId="Web-{F69B2078-CDD7-CF9A-8F46-DCC014594F5D}" dt="2022-11-01T17:58:13.811" v="1218"/>
          <ac:graphicFrameMkLst>
            <pc:docMk/>
            <pc:sldMk cId="2991798442" sldId="344"/>
            <ac:graphicFrameMk id="6" creationId="{28B4D484-E0F2-9292-4B6E-7189BB2D7535}"/>
          </ac:graphicFrameMkLst>
        </pc:graphicFrameChg>
        <pc:graphicFrameChg chg="mod modGraphic">
          <ac:chgData name="Erickson, Robert" userId="S::rerickson@phoenixunion.org::47b772ea-ed48-449b-a438-9cc4802a3771" providerId="AD" clId="Web-{F69B2078-CDD7-CF9A-8F46-DCC014594F5D}" dt="2022-11-01T18:00:11.970" v="1412"/>
          <ac:graphicFrameMkLst>
            <pc:docMk/>
            <pc:sldMk cId="2991798442" sldId="344"/>
            <ac:graphicFrameMk id="7" creationId="{688C51AE-7AD0-BD2A-6258-398FE0F03EB5}"/>
          </ac:graphicFrameMkLst>
        </pc:graphicFrameChg>
        <pc:graphicFrameChg chg="add del mod">
          <ac:chgData name="Erickson, Robert" userId="S::rerickson@phoenixunion.org::47b772ea-ed48-449b-a438-9cc4802a3771" providerId="AD" clId="Web-{F69B2078-CDD7-CF9A-8F46-DCC014594F5D}" dt="2022-11-01T17:57:07.606" v="1099"/>
          <ac:graphicFrameMkLst>
            <pc:docMk/>
            <pc:sldMk cId="2991798442" sldId="344"/>
            <ac:graphicFrameMk id="9" creationId="{BFFABFC2-304A-977D-96FC-052D0870F9B8}"/>
          </ac:graphicFrameMkLst>
        </pc:graphicFrameChg>
      </pc:sldChg>
      <pc:sldChg chg="addSp modSp">
        <pc:chgData name="Erickson, Robert" userId="S::rerickson@phoenixunion.org::47b772ea-ed48-449b-a438-9cc4802a3771" providerId="AD" clId="Web-{F69B2078-CDD7-CF9A-8F46-DCC014594F5D}" dt="2022-11-01T18:00:24.408" v="1467"/>
        <pc:sldMkLst>
          <pc:docMk/>
          <pc:sldMk cId="203378193" sldId="345"/>
        </pc:sldMkLst>
        <pc:spChg chg="add mod">
          <ac:chgData name="Erickson, Robert" userId="S::rerickson@phoenixunion.org::47b772ea-ed48-449b-a438-9cc4802a3771" providerId="AD" clId="Web-{F69B2078-CDD7-CF9A-8F46-DCC014594F5D}" dt="2022-11-01T17:51:36.583" v="761" actId="1076"/>
          <ac:spMkLst>
            <pc:docMk/>
            <pc:sldMk cId="203378193" sldId="345"/>
            <ac:spMk id="5" creationId="{04389263-6711-9EF4-9C0A-D3F162FF340E}"/>
          </ac:spMkLst>
        </pc:spChg>
        <pc:graphicFrameChg chg="mod modGraphic">
          <ac:chgData name="Erickson, Robert" userId="S::rerickson@phoenixunion.org::47b772ea-ed48-449b-a438-9cc4802a3771" providerId="AD" clId="Web-{F69B2078-CDD7-CF9A-8F46-DCC014594F5D}" dt="2022-11-01T17:53:10.319" v="940"/>
          <ac:graphicFrameMkLst>
            <pc:docMk/>
            <pc:sldMk cId="203378193" sldId="345"/>
            <ac:graphicFrameMk id="6" creationId="{28B4D484-E0F2-9292-4B6E-7189BB2D7535}"/>
          </ac:graphicFrameMkLst>
        </pc:graphicFrameChg>
        <pc:graphicFrameChg chg="mod modGraphic">
          <ac:chgData name="Erickson, Robert" userId="S::rerickson@phoenixunion.org::47b772ea-ed48-449b-a438-9cc4802a3771" providerId="AD" clId="Web-{F69B2078-CDD7-CF9A-8F46-DCC014594F5D}" dt="2022-11-01T18:00:24.408" v="1467"/>
          <ac:graphicFrameMkLst>
            <pc:docMk/>
            <pc:sldMk cId="203378193" sldId="345"/>
            <ac:graphicFrameMk id="7" creationId="{688C51AE-7AD0-BD2A-6258-398FE0F03EB5}"/>
          </ac:graphicFrameMkLst>
        </pc:graphicFrameChg>
      </pc:sldChg>
      <pc:sldChg chg="modSp">
        <pc:chgData name="Erickson, Robert" userId="S::rerickson@phoenixunion.org::47b772ea-ed48-449b-a438-9cc4802a3771" providerId="AD" clId="Web-{F69B2078-CDD7-CF9A-8F46-DCC014594F5D}" dt="2022-11-01T18:00:41.142" v="1479"/>
        <pc:sldMkLst>
          <pc:docMk/>
          <pc:sldMk cId="86307083" sldId="347"/>
        </pc:sldMkLst>
        <pc:graphicFrameChg chg="mod modGraphic">
          <ac:chgData name="Erickson, Robert" userId="S::rerickson@phoenixunion.org::47b772ea-ed48-449b-a438-9cc4802a3771" providerId="AD" clId="Web-{F69B2078-CDD7-CF9A-8F46-DCC014594F5D}" dt="2022-11-01T18:00:41.142" v="1479"/>
          <ac:graphicFrameMkLst>
            <pc:docMk/>
            <pc:sldMk cId="86307083" sldId="347"/>
            <ac:graphicFrameMk id="7" creationId="{688C51AE-7AD0-BD2A-6258-398FE0F03EB5}"/>
          </ac:graphicFrameMkLst>
        </pc:graphicFrameChg>
      </pc:sldChg>
      <pc:sldChg chg="modSp">
        <pc:chgData name="Erickson, Robert" userId="S::rerickson@phoenixunion.org::47b772ea-ed48-449b-a438-9cc4802a3771" providerId="AD" clId="Web-{F69B2078-CDD7-CF9A-8F46-DCC014594F5D}" dt="2022-11-01T18:01:28.159" v="1493"/>
        <pc:sldMkLst>
          <pc:docMk/>
          <pc:sldMk cId="624676140" sldId="351"/>
        </pc:sldMkLst>
        <pc:graphicFrameChg chg="mod modGraphic">
          <ac:chgData name="Erickson, Robert" userId="S::rerickson@phoenixunion.org::47b772ea-ed48-449b-a438-9cc4802a3771" providerId="AD" clId="Web-{F69B2078-CDD7-CF9A-8F46-DCC014594F5D}" dt="2022-11-01T18:01:28.159" v="1493"/>
          <ac:graphicFrameMkLst>
            <pc:docMk/>
            <pc:sldMk cId="624676140" sldId="351"/>
            <ac:graphicFrameMk id="7" creationId="{688C51AE-7AD0-BD2A-6258-398FE0F03EB5}"/>
          </ac:graphicFrameMkLst>
        </pc:graphicFrameChg>
      </pc:sldChg>
      <pc:sldChg chg="modSp">
        <pc:chgData name="Erickson, Robert" userId="S::rerickson@phoenixunion.org::47b772ea-ed48-449b-a438-9cc4802a3771" providerId="AD" clId="Web-{F69B2078-CDD7-CF9A-8F46-DCC014594F5D}" dt="2022-11-01T18:00:50.033" v="1481"/>
        <pc:sldMkLst>
          <pc:docMk/>
          <pc:sldMk cId="4057144970" sldId="354"/>
        </pc:sldMkLst>
        <pc:graphicFrameChg chg="mod modGraphic">
          <ac:chgData name="Erickson, Robert" userId="S::rerickson@phoenixunion.org::47b772ea-ed48-449b-a438-9cc4802a3771" providerId="AD" clId="Web-{F69B2078-CDD7-CF9A-8F46-DCC014594F5D}" dt="2022-11-01T18:00:50.033" v="1481"/>
          <ac:graphicFrameMkLst>
            <pc:docMk/>
            <pc:sldMk cId="4057144970" sldId="354"/>
            <ac:graphicFrameMk id="7" creationId="{688C51AE-7AD0-BD2A-6258-398FE0F03EB5}"/>
          </ac:graphicFrameMkLst>
        </pc:graphicFrameChg>
      </pc:sldChg>
      <pc:sldChg chg="modSp">
        <pc:chgData name="Erickson, Robert" userId="S::rerickson@phoenixunion.org::47b772ea-ed48-449b-a438-9cc4802a3771" providerId="AD" clId="Web-{F69B2078-CDD7-CF9A-8F46-DCC014594F5D}" dt="2022-11-01T17:50:19.503" v="759"/>
        <pc:sldMkLst>
          <pc:docMk/>
          <pc:sldMk cId="2983459315" sldId="359"/>
        </pc:sldMkLst>
        <pc:graphicFrameChg chg="mod modGraphic">
          <ac:chgData name="Erickson, Robert" userId="S::rerickson@phoenixunion.org::47b772ea-ed48-449b-a438-9cc4802a3771" providerId="AD" clId="Web-{F69B2078-CDD7-CF9A-8F46-DCC014594F5D}" dt="2022-11-01T17:27:11.620" v="662"/>
          <ac:graphicFrameMkLst>
            <pc:docMk/>
            <pc:sldMk cId="2983459315" sldId="359"/>
            <ac:graphicFrameMk id="6" creationId="{28B4D484-E0F2-9292-4B6E-7189BB2D7535}"/>
          </ac:graphicFrameMkLst>
        </pc:graphicFrameChg>
        <pc:graphicFrameChg chg="mod modGraphic">
          <ac:chgData name="Erickson, Robert" userId="S::rerickson@phoenixunion.org::47b772ea-ed48-449b-a438-9cc4802a3771" providerId="AD" clId="Web-{F69B2078-CDD7-CF9A-8F46-DCC014594F5D}" dt="2022-11-01T17:50:19.503" v="759"/>
          <ac:graphicFrameMkLst>
            <pc:docMk/>
            <pc:sldMk cId="2983459315" sldId="359"/>
            <ac:graphicFrameMk id="7" creationId="{688C51AE-7AD0-BD2A-6258-398FE0F03EB5}"/>
          </ac:graphicFrameMkLst>
        </pc:graphicFrameChg>
      </pc:sldChg>
    </pc:docChg>
  </pc:docChgLst>
  <pc:docChgLst>
    <pc:chgData name="Erickson, Robert" userId="S::rerickson@phoenixunion.org::47b772ea-ed48-449b-a438-9cc4802a3771" providerId="AD" clId="Web-{2D4803F7-D505-0BE4-9A28-D3FD0CBD96FF}"/>
    <pc:docChg chg="modSld">
      <pc:chgData name="Erickson, Robert" userId="S::rerickson@phoenixunion.org::47b772ea-ed48-449b-a438-9cc4802a3771" providerId="AD" clId="Web-{2D4803F7-D505-0BE4-9A28-D3FD0CBD96FF}" dt="2022-11-01T06:09:19.331" v="1434"/>
      <pc:docMkLst>
        <pc:docMk/>
      </pc:docMkLst>
      <pc:sldChg chg="modSp">
        <pc:chgData name="Erickson, Robert" userId="S::rerickson@phoenixunion.org::47b772ea-ed48-449b-a438-9cc4802a3771" providerId="AD" clId="Web-{2D4803F7-D505-0BE4-9A28-D3FD0CBD96FF}" dt="2022-11-01T05:36:09.492" v="224"/>
        <pc:sldMkLst>
          <pc:docMk/>
          <pc:sldMk cId="2670233049" sldId="355"/>
        </pc:sldMkLst>
        <pc:graphicFrameChg chg="mod modGraphic">
          <ac:chgData name="Erickson, Robert" userId="S::rerickson@phoenixunion.org::47b772ea-ed48-449b-a438-9cc4802a3771" providerId="AD" clId="Web-{2D4803F7-D505-0BE4-9A28-D3FD0CBD96FF}" dt="2022-11-01T05:36:09.492" v="224"/>
          <ac:graphicFrameMkLst>
            <pc:docMk/>
            <pc:sldMk cId="2670233049" sldId="355"/>
            <ac:graphicFrameMk id="6" creationId="{28B4D484-E0F2-9292-4B6E-7189BB2D7535}"/>
          </ac:graphicFrameMkLst>
        </pc:graphicFrameChg>
      </pc:sldChg>
      <pc:sldChg chg="addSp delSp modSp">
        <pc:chgData name="Erickson, Robert" userId="S::rerickson@phoenixunion.org::47b772ea-ed48-449b-a438-9cc4802a3771" providerId="AD" clId="Web-{2D4803F7-D505-0BE4-9A28-D3FD0CBD96FF}" dt="2022-11-01T05:41:26.923" v="397"/>
        <pc:sldMkLst>
          <pc:docMk/>
          <pc:sldMk cId="3920957336" sldId="356"/>
        </pc:sldMkLst>
        <pc:graphicFrameChg chg="add del mod">
          <ac:chgData name="Erickson, Robert" userId="S::rerickson@phoenixunion.org::47b772ea-ed48-449b-a438-9cc4802a3771" providerId="AD" clId="Web-{2D4803F7-D505-0BE4-9A28-D3FD0CBD96FF}" dt="2022-11-01T05:40:09.562" v="364"/>
          <ac:graphicFrameMkLst>
            <pc:docMk/>
            <pc:sldMk cId="3920957336" sldId="356"/>
            <ac:graphicFrameMk id="5" creationId="{C878A345-A5A9-EE59-83C7-F670C1FE99AD}"/>
          </ac:graphicFrameMkLst>
        </pc:graphicFrameChg>
        <pc:graphicFrameChg chg="mod modGraphic">
          <ac:chgData name="Erickson, Robert" userId="S::rerickson@phoenixunion.org::47b772ea-ed48-449b-a438-9cc4802a3771" providerId="AD" clId="Web-{2D4803F7-D505-0BE4-9A28-D3FD0CBD96FF}" dt="2022-11-01T05:37:46.198" v="242"/>
          <ac:graphicFrameMkLst>
            <pc:docMk/>
            <pc:sldMk cId="3920957336" sldId="356"/>
            <ac:graphicFrameMk id="6" creationId="{28B4D484-E0F2-9292-4B6E-7189BB2D7535}"/>
          </ac:graphicFrameMkLst>
        </pc:graphicFrameChg>
        <pc:graphicFrameChg chg="mod modGraphic">
          <ac:chgData name="Erickson, Robert" userId="S::rerickson@phoenixunion.org::47b772ea-ed48-449b-a438-9cc4802a3771" providerId="AD" clId="Web-{2D4803F7-D505-0BE4-9A28-D3FD0CBD96FF}" dt="2022-11-01T05:41:26.923" v="397"/>
          <ac:graphicFrameMkLst>
            <pc:docMk/>
            <pc:sldMk cId="3920957336" sldId="356"/>
            <ac:graphicFrameMk id="7" creationId="{688C51AE-7AD0-BD2A-6258-398FE0F03EB5}"/>
          </ac:graphicFrameMkLst>
        </pc:graphicFrameChg>
      </pc:sldChg>
      <pc:sldChg chg="modSp">
        <pc:chgData name="Erickson, Robert" userId="S::rerickson@phoenixunion.org::47b772ea-ed48-449b-a438-9cc4802a3771" providerId="AD" clId="Web-{2D4803F7-D505-0BE4-9A28-D3FD0CBD96FF}" dt="2022-11-01T06:09:19.331" v="1434"/>
        <pc:sldMkLst>
          <pc:docMk/>
          <pc:sldMk cId="1148638614" sldId="357"/>
        </pc:sldMkLst>
        <pc:graphicFrameChg chg="mod modGraphic">
          <ac:chgData name="Erickson, Robert" userId="S::rerickson@phoenixunion.org::47b772ea-ed48-449b-a438-9cc4802a3771" providerId="AD" clId="Web-{2D4803F7-D505-0BE4-9A28-D3FD0CBD96FF}" dt="2022-11-01T06:08:10.063" v="1396"/>
          <ac:graphicFrameMkLst>
            <pc:docMk/>
            <pc:sldMk cId="1148638614" sldId="357"/>
            <ac:graphicFrameMk id="6" creationId="{28B4D484-E0F2-9292-4B6E-7189BB2D7535}"/>
          </ac:graphicFrameMkLst>
        </pc:graphicFrameChg>
        <pc:graphicFrameChg chg="mod modGraphic">
          <ac:chgData name="Erickson, Robert" userId="S::rerickson@phoenixunion.org::47b772ea-ed48-449b-a438-9cc4802a3771" providerId="AD" clId="Web-{2D4803F7-D505-0BE4-9A28-D3FD0CBD96FF}" dt="2022-11-01T06:09:19.331" v="1434"/>
          <ac:graphicFrameMkLst>
            <pc:docMk/>
            <pc:sldMk cId="1148638614" sldId="357"/>
            <ac:graphicFrameMk id="7" creationId="{688C51AE-7AD0-BD2A-6258-398FE0F03EB5}"/>
          </ac:graphicFrameMkLst>
        </pc:graphicFrameChg>
      </pc:sldChg>
    </pc:docChg>
  </pc:docChgLst>
  <pc:docChgLst>
    <pc:chgData name="Erickson, Robert" userId="S::rerickson@phoenixunion.org::47b772ea-ed48-449b-a438-9cc4802a3771" providerId="AD" clId="Web-{A1A251A0-C48A-8072-01B7-4D56E3A4175E}"/>
    <pc:docChg chg="modSld">
      <pc:chgData name="Erickson, Robert" userId="S::rerickson@phoenixunion.org::47b772ea-ed48-449b-a438-9cc4802a3771" providerId="AD" clId="Web-{A1A251A0-C48A-8072-01B7-4D56E3A4175E}" dt="2022-10-30T23:16:40.874" v="1492"/>
      <pc:docMkLst>
        <pc:docMk/>
      </pc:docMkLst>
      <pc:sldChg chg="modSp">
        <pc:chgData name="Erickson, Robert" userId="S::rerickson@phoenixunion.org::47b772ea-ed48-449b-a438-9cc4802a3771" providerId="AD" clId="Web-{A1A251A0-C48A-8072-01B7-4D56E3A4175E}" dt="2022-10-30T23:10:36.826" v="1082" actId="20577"/>
        <pc:sldMkLst>
          <pc:docMk/>
          <pc:sldMk cId="2025093130" sldId="310"/>
        </pc:sldMkLst>
        <pc:spChg chg="mod">
          <ac:chgData name="Erickson, Robert" userId="S::rerickson@phoenixunion.org::47b772ea-ed48-449b-a438-9cc4802a3771" providerId="AD" clId="Web-{A1A251A0-C48A-8072-01B7-4D56E3A4175E}" dt="2022-10-30T23:10:36.826" v="1082" actId="20577"/>
          <ac:spMkLst>
            <pc:docMk/>
            <pc:sldMk cId="2025093130" sldId="310"/>
            <ac:spMk id="8" creationId="{7E9B3558-1C80-C409-A4EC-6B5F8762B80D}"/>
          </ac:spMkLst>
        </pc:spChg>
        <pc:graphicFrameChg chg="mod modGraphic">
          <ac:chgData name="Erickson, Robert" userId="S::rerickson@phoenixunion.org::47b772ea-ed48-449b-a438-9cc4802a3771" providerId="AD" clId="Web-{A1A251A0-C48A-8072-01B7-4D56E3A4175E}" dt="2022-10-30T23:07:15.155" v="899"/>
          <ac:graphicFrameMkLst>
            <pc:docMk/>
            <pc:sldMk cId="2025093130" sldId="310"/>
            <ac:graphicFrameMk id="6" creationId="{28B4D484-E0F2-9292-4B6E-7189BB2D7535}"/>
          </ac:graphicFrameMkLst>
        </pc:graphicFrameChg>
        <pc:graphicFrameChg chg="mod modGraphic">
          <ac:chgData name="Erickson, Robert" userId="S::rerickson@phoenixunion.org::47b772ea-ed48-449b-a438-9cc4802a3771" providerId="AD" clId="Web-{A1A251A0-C48A-8072-01B7-4D56E3A4175E}" dt="2022-10-30T23:05:52.739" v="851"/>
          <ac:graphicFrameMkLst>
            <pc:docMk/>
            <pc:sldMk cId="2025093130" sldId="310"/>
            <ac:graphicFrameMk id="7" creationId="{688C51AE-7AD0-BD2A-6258-398FE0F03EB5}"/>
          </ac:graphicFrameMkLst>
        </pc:graphicFrameChg>
      </pc:sldChg>
      <pc:sldChg chg="addSp delSp modSp">
        <pc:chgData name="Erickson, Robert" userId="S::rerickson@phoenixunion.org::47b772ea-ed48-449b-a438-9cc4802a3771" providerId="AD" clId="Web-{A1A251A0-C48A-8072-01B7-4D56E3A4175E}" dt="2022-10-30T23:15:53.011" v="1372" actId="1076"/>
        <pc:sldMkLst>
          <pc:docMk/>
          <pc:sldMk cId="137261313" sldId="312"/>
        </pc:sldMkLst>
        <pc:graphicFrameChg chg="add del mod">
          <ac:chgData name="Erickson, Robert" userId="S::rerickson@phoenixunion.org::47b772ea-ed48-449b-a438-9cc4802a3771" providerId="AD" clId="Web-{A1A251A0-C48A-8072-01B7-4D56E3A4175E}" dt="2022-10-30T22:42:02.240" v="396"/>
          <ac:graphicFrameMkLst>
            <pc:docMk/>
            <pc:sldMk cId="137261313" sldId="312"/>
            <ac:graphicFrameMk id="5" creationId="{41C57B91-B3A8-796A-0FF7-B075E2D0B9E8}"/>
          </ac:graphicFrameMkLst>
        </pc:graphicFrameChg>
        <pc:graphicFrameChg chg="mod modGraphic">
          <ac:chgData name="Erickson, Robert" userId="S::rerickson@phoenixunion.org::47b772ea-ed48-449b-a438-9cc4802a3771" providerId="AD" clId="Web-{A1A251A0-C48A-8072-01B7-4D56E3A4175E}" dt="2022-10-30T23:15:49.495" v="1371"/>
          <ac:graphicFrameMkLst>
            <pc:docMk/>
            <pc:sldMk cId="137261313" sldId="312"/>
            <ac:graphicFrameMk id="6" creationId="{28B4D484-E0F2-9292-4B6E-7189BB2D7535}"/>
          </ac:graphicFrameMkLst>
        </pc:graphicFrameChg>
        <pc:graphicFrameChg chg="mod modGraphic">
          <ac:chgData name="Erickson, Robert" userId="S::rerickson@phoenixunion.org::47b772ea-ed48-449b-a438-9cc4802a3771" providerId="AD" clId="Web-{A1A251A0-C48A-8072-01B7-4D56E3A4175E}" dt="2022-10-30T23:15:53.011" v="1372" actId="1076"/>
          <ac:graphicFrameMkLst>
            <pc:docMk/>
            <pc:sldMk cId="137261313" sldId="312"/>
            <ac:graphicFrameMk id="7" creationId="{688C51AE-7AD0-BD2A-6258-398FE0F03EB5}"/>
          </ac:graphicFrameMkLst>
        </pc:graphicFrameChg>
      </pc:sldChg>
      <pc:sldChg chg="modSp">
        <pc:chgData name="Erickson, Robert" userId="S::rerickson@phoenixunion.org::47b772ea-ed48-449b-a438-9cc4802a3771" providerId="AD" clId="Web-{A1A251A0-C48A-8072-01B7-4D56E3A4175E}" dt="2022-10-30T23:06:15.756" v="863"/>
        <pc:sldMkLst>
          <pc:docMk/>
          <pc:sldMk cId="3466540209" sldId="313"/>
        </pc:sldMkLst>
        <pc:graphicFrameChg chg="mod modGraphic">
          <ac:chgData name="Erickson, Robert" userId="S::rerickson@phoenixunion.org::47b772ea-ed48-449b-a438-9cc4802a3771" providerId="AD" clId="Web-{A1A251A0-C48A-8072-01B7-4D56E3A4175E}" dt="2022-10-30T23:04:30.045" v="779"/>
          <ac:graphicFrameMkLst>
            <pc:docMk/>
            <pc:sldMk cId="3466540209" sldId="313"/>
            <ac:graphicFrameMk id="6" creationId="{28B4D484-E0F2-9292-4B6E-7189BB2D7535}"/>
          </ac:graphicFrameMkLst>
        </pc:graphicFrameChg>
        <pc:graphicFrameChg chg="mod modGraphic">
          <ac:chgData name="Erickson, Robert" userId="S::rerickson@phoenixunion.org::47b772ea-ed48-449b-a438-9cc4802a3771" providerId="AD" clId="Web-{A1A251A0-C48A-8072-01B7-4D56E3A4175E}" dt="2022-10-30T23:06:15.756" v="863"/>
          <ac:graphicFrameMkLst>
            <pc:docMk/>
            <pc:sldMk cId="3466540209" sldId="313"/>
            <ac:graphicFrameMk id="7" creationId="{688C51AE-7AD0-BD2A-6258-398FE0F03EB5}"/>
          </ac:graphicFrameMkLst>
        </pc:graphicFrameChg>
      </pc:sldChg>
      <pc:sldChg chg="addSp delSp modSp">
        <pc:chgData name="Erickson, Robert" userId="S::rerickson@phoenixunion.org::47b772ea-ed48-449b-a438-9cc4802a3771" providerId="AD" clId="Web-{A1A251A0-C48A-8072-01B7-4D56E3A4175E}" dt="2022-10-30T23:16:40.874" v="1492"/>
        <pc:sldMkLst>
          <pc:docMk/>
          <pc:sldMk cId="624676140" sldId="351"/>
        </pc:sldMkLst>
        <pc:spChg chg="add del mod">
          <ac:chgData name="Erickson, Robert" userId="S::rerickson@phoenixunion.org::47b772ea-ed48-449b-a438-9cc4802a3771" providerId="AD" clId="Web-{A1A251A0-C48A-8072-01B7-4D56E3A4175E}" dt="2022-10-30T23:11:34.708" v="1104"/>
          <ac:spMkLst>
            <pc:docMk/>
            <pc:sldMk cId="624676140" sldId="351"/>
            <ac:spMk id="5" creationId="{7D7C3FC1-749A-1F45-D5F8-4A55C1720FC4}"/>
          </ac:spMkLst>
        </pc:spChg>
        <pc:spChg chg="add">
          <ac:chgData name="Erickson, Robert" userId="S::rerickson@phoenixunion.org::47b772ea-ed48-449b-a438-9cc4802a3771" providerId="AD" clId="Web-{A1A251A0-C48A-8072-01B7-4D56E3A4175E}" dt="2022-10-30T23:11:43.584" v="1105"/>
          <ac:spMkLst>
            <pc:docMk/>
            <pc:sldMk cId="624676140" sldId="351"/>
            <ac:spMk id="9" creationId="{1B2D052A-3B75-4054-15B3-4CB4E4BA0B24}"/>
          </ac:spMkLst>
        </pc:spChg>
        <pc:graphicFrameChg chg="mod modGraphic">
          <ac:chgData name="Erickson, Robert" userId="S::rerickson@phoenixunion.org::47b772ea-ed48-449b-a438-9cc4802a3771" providerId="AD" clId="Web-{A1A251A0-C48A-8072-01B7-4D56E3A4175E}" dt="2022-10-30T23:12:13.258" v="1167"/>
          <ac:graphicFrameMkLst>
            <pc:docMk/>
            <pc:sldMk cId="624676140" sldId="351"/>
            <ac:graphicFrameMk id="6" creationId="{28B4D484-E0F2-9292-4B6E-7189BB2D7535}"/>
          </ac:graphicFrameMkLst>
        </pc:graphicFrameChg>
        <pc:graphicFrameChg chg="mod modGraphic">
          <ac:chgData name="Erickson, Robert" userId="S::rerickson@phoenixunion.org::47b772ea-ed48-449b-a438-9cc4802a3771" providerId="AD" clId="Web-{A1A251A0-C48A-8072-01B7-4D56E3A4175E}" dt="2022-10-30T23:16:40.874" v="1492"/>
          <ac:graphicFrameMkLst>
            <pc:docMk/>
            <pc:sldMk cId="624676140" sldId="351"/>
            <ac:graphicFrameMk id="7" creationId="{688C51AE-7AD0-BD2A-6258-398FE0F03EB5}"/>
          </ac:graphicFrameMkLst>
        </pc:graphicFrameChg>
      </pc:sldChg>
    </pc:docChg>
  </pc:docChgLst>
  <pc:docChgLst>
    <pc:chgData name="Erickson, Robert" userId="S::rerickson@phoenixunion.org::47b772ea-ed48-449b-a438-9cc4802a3771" providerId="AD" clId="Web-{9A03F1E7-9931-1787-7D94-F955123164B1}"/>
    <pc:docChg chg="modSld">
      <pc:chgData name="Erickson, Robert" userId="S::rerickson@phoenixunion.org::47b772ea-ed48-449b-a438-9cc4802a3771" providerId="AD" clId="Web-{9A03F1E7-9931-1787-7D94-F955123164B1}" dt="2022-10-20T21:36:42.282" v="1" actId="20577"/>
      <pc:docMkLst>
        <pc:docMk/>
      </pc:docMkLst>
      <pc:sldChg chg="modSp">
        <pc:chgData name="Erickson, Robert" userId="S::rerickson@phoenixunion.org::47b772ea-ed48-449b-a438-9cc4802a3771" providerId="AD" clId="Web-{9A03F1E7-9931-1787-7D94-F955123164B1}" dt="2022-10-20T21:36:42.282" v="1" actId="20577"/>
        <pc:sldMkLst>
          <pc:docMk/>
          <pc:sldMk cId="366067425" sldId="362"/>
        </pc:sldMkLst>
        <pc:spChg chg="mod">
          <ac:chgData name="Erickson, Robert" userId="S::rerickson@phoenixunion.org::47b772ea-ed48-449b-a438-9cc4802a3771" providerId="AD" clId="Web-{9A03F1E7-9931-1787-7D94-F955123164B1}" dt="2022-10-20T21:36:42.282" v="1" actId="20577"/>
          <ac:spMkLst>
            <pc:docMk/>
            <pc:sldMk cId="366067425" sldId="362"/>
            <ac:spMk id="2" creationId="{9FB3D43C-56F2-FE20-EB51-F7913DA4E7DB}"/>
          </ac:spMkLst>
        </pc:spChg>
      </pc:sldChg>
    </pc:docChg>
  </pc:docChgLst>
  <pc:docChgLst>
    <pc:chgData name="Erickson, Robert" userId="S::rerickson@phoenixunion.org::47b772ea-ed48-449b-a438-9cc4802a3771" providerId="AD" clId="Web-{92D292AC-316F-6A77-AB38-41ABC96B37A2}"/>
    <pc:docChg chg="modSld">
      <pc:chgData name="Erickson, Robert" userId="S::rerickson@phoenixunion.org::47b772ea-ed48-449b-a438-9cc4802a3771" providerId="AD" clId="Web-{92D292AC-316F-6A77-AB38-41ABC96B37A2}" dt="2022-10-31T21:44:55.463" v="1150"/>
      <pc:docMkLst>
        <pc:docMk/>
      </pc:docMkLst>
      <pc:sldChg chg="modSp">
        <pc:chgData name="Erickson, Robert" userId="S::rerickson@phoenixunion.org::47b772ea-ed48-449b-a438-9cc4802a3771" providerId="AD" clId="Web-{92D292AC-316F-6A77-AB38-41ABC96B37A2}" dt="2022-10-31T21:27:44.900" v="667"/>
        <pc:sldMkLst>
          <pc:docMk/>
          <pc:sldMk cId="63139726" sldId="346"/>
        </pc:sldMkLst>
        <pc:graphicFrameChg chg="mod modGraphic">
          <ac:chgData name="Erickson, Robert" userId="S::rerickson@phoenixunion.org::47b772ea-ed48-449b-a438-9cc4802a3771" providerId="AD" clId="Web-{92D292AC-316F-6A77-AB38-41ABC96B37A2}" dt="2022-10-31T21:23:34.781" v="556"/>
          <ac:graphicFrameMkLst>
            <pc:docMk/>
            <pc:sldMk cId="63139726" sldId="346"/>
            <ac:graphicFrameMk id="6" creationId="{28B4D484-E0F2-9292-4B6E-7189BB2D7535}"/>
          </ac:graphicFrameMkLst>
        </pc:graphicFrameChg>
        <pc:graphicFrameChg chg="mod modGraphic">
          <ac:chgData name="Erickson, Robert" userId="S::rerickson@phoenixunion.org::47b772ea-ed48-449b-a438-9cc4802a3771" providerId="AD" clId="Web-{92D292AC-316F-6A77-AB38-41ABC96B37A2}" dt="2022-10-31T21:27:44.900" v="667"/>
          <ac:graphicFrameMkLst>
            <pc:docMk/>
            <pc:sldMk cId="63139726" sldId="346"/>
            <ac:graphicFrameMk id="7" creationId="{688C51AE-7AD0-BD2A-6258-398FE0F03EB5}"/>
          </ac:graphicFrameMkLst>
        </pc:graphicFrameChg>
      </pc:sldChg>
      <pc:sldChg chg="modSp">
        <pc:chgData name="Erickson, Robert" userId="S::rerickson@phoenixunion.org::47b772ea-ed48-449b-a438-9cc4802a3771" providerId="AD" clId="Web-{92D292AC-316F-6A77-AB38-41ABC96B37A2}" dt="2022-10-31T21:07:45.642" v="288"/>
        <pc:sldMkLst>
          <pc:docMk/>
          <pc:sldMk cId="86307083" sldId="347"/>
        </pc:sldMkLst>
        <pc:graphicFrameChg chg="mod modGraphic">
          <ac:chgData name="Erickson, Robert" userId="S::rerickson@phoenixunion.org::47b772ea-ed48-449b-a438-9cc4802a3771" providerId="AD" clId="Web-{92D292AC-316F-6A77-AB38-41ABC96B37A2}" dt="2022-10-31T21:05:44.091" v="134"/>
          <ac:graphicFrameMkLst>
            <pc:docMk/>
            <pc:sldMk cId="86307083" sldId="347"/>
            <ac:graphicFrameMk id="6" creationId="{28B4D484-E0F2-9292-4B6E-7189BB2D7535}"/>
          </ac:graphicFrameMkLst>
        </pc:graphicFrameChg>
        <pc:graphicFrameChg chg="mod modGraphic">
          <ac:chgData name="Erickson, Robert" userId="S::rerickson@phoenixunion.org::47b772ea-ed48-449b-a438-9cc4802a3771" providerId="AD" clId="Web-{92D292AC-316F-6A77-AB38-41ABC96B37A2}" dt="2022-10-31T21:07:45.642" v="288"/>
          <ac:graphicFrameMkLst>
            <pc:docMk/>
            <pc:sldMk cId="86307083" sldId="347"/>
            <ac:graphicFrameMk id="7" creationId="{688C51AE-7AD0-BD2A-6258-398FE0F03EB5}"/>
          </ac:graphicFrameMkLst>
        </pc:graphicFrameChg>
      </pc:sldChg>
      <pc:sldChg chg="addSp delSp modSp">
        <pc:chgData name="Erickson, Robert" userId="S::rerickson@phoenixunion.org::47b772ea-ed48-449b-a438-9cc4802a3771" providerId="AD" clId="Web-{92D292AC-316F-6A77-AB38-41ABC96B37A2}" dt="2022-10-31T21:44:55.463" v="1150"/>
        <pc:sldMkLst>
          <pc:docMk/>
          <pc:sldMk cId="2670233049" sldId="355"/>
        </pc:sldMkLst>
        <pc:graphicFrameChg chg="add del mod">
          <ac:chgData name="Erickson, Robert" userId="S::rerickson@phoenixunion.org::47b772ea-ed48-449b-a438-9cc4802a3771" providerId="AD" clId="Web-{92D292AC-316F-6A77-AB38-41ABC96B37A2}" dt="2022-10-31T21:43:46.930" v="1140"/>
          <ac:graphicFrameMkLst>
            <pc:docMk/>
            <pc:sldMk cId="2670233049" sldId="355"/>
            <ac:graphicFrameMk id="5" creationId="{8E52E3E9-ECBE-971B-EC15-64E7DA339554}"/>
          </ac:graphicFrameMkLst>
        </pc:graphicFrameChg>
        <pc:graphicFrameChg chg="mod modGraphic">
          <ac:chgData name="Erickson, Robert" userId="S::rerickson@phoenixunion.org::47b772ea-ed48-449b-a438-9cc4802a3771" providerId="AD" clId="Web-{92D292AC-316F-6A77-AB38-41ABC96B37A2}" dt="2022-10-31T21:44:55.463" v="1150"/>
          <ac:graphicFrameMkLst>
            <pc:docMk/>
            <pc:sldMk cId="2670233049" sldId="355"/>
            <ac:graphicFrameMk id="6" creationId="{28B4D484-E0F2-9292-4B6E-7189BB2D7535}"/>
          </ac:graphicFrameMkLst>
        </pc:graphicFrameChg>
        <pc:graphicFrameChg chg="mod modGraphic">
          <ac:chgData name="Erickson, Robert" userId="S::rerickson@phoenixunion.org::47b772ea-ed48-449b-a438-9cc4802a3771" providerId="AD" clId="Web-{92D292AC-316F-6A77-AB38-41ABC96B37A2}" dt="2022-10-31T21:43:44.492" v="1139"/>
          <ac:graphicFrameMkLst>
            <pc:docMk/>
            <pc:sldMk cId="2670233049" sldId="355"/>
            <ac:graphicFrameMk id="7" creationId="{688C51AE-7AD0-BD2A-6258-398FE0F03EB5}"/>
          </ac:graphicFrameMkLst>
        </pc:graphicFrameChg>
      </pc:sldChg>
    </pc:docChg>
  </pc:docChgLst>
  <pc:docChgLst>
    <pc:chgData name="Erickson, Robert" userId="S::rerickson@phoenixunion.org::47b772ea-ed48-449b-a438-9cc4802a3771" providerId="AD" clId="Web-{3DB4D711-CE2D-0367-3776-17030D60C702}"/>
    <pc:docChg chg="modSld">
      <pc:chgData name="Erickson, Robert" userId="S::rerickson@phoenixunion.org::47b772ea-ed48-449b-a438-9cc4802a3771" providerId="AD" clId="Web-{3DB4D711-CE2D-0367-3776-17030D60C702}" dt="2022-11-01T21:34:30.145" v="2760"/>
      <pc:docMkLst>
        <pc:docMk/>
      </pc:docMkLst>
      <pc:sldChg chg="addSp delSp modSp">
        <pc:chgData name="Erickson, Robert" userId="S::rerickson@phoenixunion.org::47b772ea-ed48-449b-a438-9cc4802a3771" providerId="AD" clId="Web-{3DB4D711-CE2D-0367-3776-17030D60C702}" dt="2022-11-01T21:34:30.145" v="2760"/>
        <pc:sldMkLst>
          <pc:docMk/>
          <pc:sldMk cId="3031749472" sldId="332"/>
        </pc:sldMkLst>
        <pc:graphicFrameChg chg="add del mod">
          <ac:chgData name="Erickson, Robert" userId="S::rerickson@phoenixunion.org::47b772ea-ed48-449b-a438-9cc4802a3771" providerId="AD" clId="Web-{3DB4D711-CE2D-0367-3776-17030D60C702}" dt="2022-11-01T21:32:36.564" v="2475"/>
          <ac:graphicFrameMkLst>
            <pc:docMk/>
            <pc:sldMk cId="3031749472" sldId="332"/>
            <ac:graphicFrameMk id="5" creationId="{1C364F6C-5976-A070-CF51-6CD94A48256C}"/>
          </ac:graphicFrameMkLst>
        </pc:graphicFrameChg>
        <pc:graphicFrameChg chg="mod modGraphic">
          <ac:chgData name="Erickson, Robert" userId="S::rerickson@phoenixunion.org::47b772ea-ed48-449b-a438-9cc4802a3771" providerId="AD" clId="Web-{3DB4D711-CE2D-0367-3776-17030D60C702}" dt="2022-11-01T21:34:30.145" v="2760"/>
          <ac:graphicFrameMkLst>
            <pc:docMk/>
            <pc:sldMk cId="3031749472" sldId="332"/>
            <ac:graphicFrameMk id="6" creationId="{28B4D484-E0F2-9292-4B6E-7189BB2D7535}"/>
          </ac:graphicFrameMkLst>
        </pc:graphicFrameChg>
        <pc:graphicFrameChg chg="mod modGraphic">
          <ac:chgData name="Erickson, Robert" userId="S::rerickson@phoenixunion.org::47b772ea-ed48-449b-a438-9cc4802a3771" providerId="AD" clId="Web-{3DB4D711-CE2D-0367-3776-17030D60C702}" dt="2022-11-01T21:32:10.626" v="2437"/>
          <ac:graphicFrameMkLst>
            <pc:docMk/>
            <pc:sldMk cId="3031749472" sldId="332"/>
            <ac:graphicFrameMk id="7" creationId="{688C51AE-7AD0-BD2A-6258-398FE0F03EB5}"/>
          </ac:graphicFrameMkLst>
        </pc:graphicFrameChg>
      </pc:sldChg>
      <pc:sldChg chg="addSp delSp modSp">
        <pc:chgData name="Erickson, Robert" userId="S::rerickson@phoenixunion.org::47b772ea-ed48-449b-a438-9cc4802a3771" providerId="AD" clId="Web-{3DB4D711-CE2D-0367-3776-17030D60C702}" dt="2022-11-01T21:26:54.041" v="2128"/>
        <pc:sldMkLst>
          <pc:docMk/>
          <pc:sldMk cId="314155448" sldId="333"/>
        </pc:sldMkLst>
        <pc:graphicFrameChg chg="add del mod">
          <ac:chgData name="Erickson, Robert" userId="S::rerickson@phoenixunion.org::47b772ea-ed48-449b-a438-9cc4802a3771" providerId="AD" clId="Web-{3DB4D711-CE2D-0367-3776-17030D60C702}" dt="2022-11-01T21:23:28.837" v="1798"/>
          <ac:graphicFrameMkLst>
            <pc:docMk/>
            <pc:sldMk cId="314155448" sldId="333"/>
            <ac:graphicFrameMk id="5" creationId="{A83C736F-4D71-149C-44D5-5DD6473D02EC}"/>
          </ac:graphicFrameMkLst>
        </pc:graphicFrameChg>
        <pc:graphicFrameChg chg="mod modGraphic">
          <ac:chgData name="Erickson, Robert" userId="S::rerickson@phoenixunion.org::47b772ea-ed48-449b-a438-9cc4802a3771" providerId="AD" clId="Web-{3DB4D711-CE2D-0367-3776-17030D60C702}" dt="2022-11-01T21:24:59.695" v="1918"/>
          <ac:graphicFrameMkLst>
            <pc:docMk/>
            <pc:sldMk cId="314155448" sldId="333"/>
            <ac:graphicFrameMk id="6" creationId="{28B4D484-E0F2-9292-4B6E-7189BB2D7535}"/>
          </ac:graphicFrameMkLst>
        </pc:graphicFrameChg>
        <pc:graphicFrameChg chg="mod modGraphic">
          <ac:chgData name="Erickson, Robert" userId="S::rerickson@phoenixunion.org::47b772ea-ed48-449b-a438-9cc4802a3771" providerId="AD" clId="Web-{3DB4D711-CE2D-0367-3776-17030D60C702}" dt="2022-11-01T21:26:54.041" v="2128"/>
          <ac:graphicFrameMkLst>
            <pc:docMk/>
            <pc:sldMk cId="314155448" sldId="333"/>
            <ac:graphicFrameMk id="7" creationId="{688C51AE-7AD0-BD2A-6258-398FE0F03EB5}"/>
          </ac:graphicFrameMkLst>
        </pc:graphicFrameChg>
      </pc:sldChg>
      <pc:sldChg chg="modSp">
        <pc:chgData name="Erickson, Robert" userId="S::rerickson@phoenixunion.org::47b772ea-ed48-449b-a438-9cc4802a3771" providerId="AD" clId="Web-{3DB4D711-CE2D-0367-3776-17030D60C702}" dt="2022-11-01T21:09:57.978" v="1338"/>
        <pc:sldMkLst>
          <pc:docMk/>
          <pc:sldMk cId="589419295" sldId="334"/>
        </pc:sldMkLst>
        <pc:graphicFrameChg chg="mod modGraphic">
          <ac:chgData name="Erickson, Robert" userId="S::rerickson@phoenixunion.org::47b772ea-ed48-449b-a438-9cc4802a3771" providerId="AD" clId="Web-{3DB4D711-CE2D-0367-3776-17030D60C702}" dt="2022-11-01T21:08:39.505" v="1177"/>
          <ac:graphicFrameMkLst>
            <pc:docMk/>
            <pc:sldMk cId="589419295" sldId="334"/>
            <ac:graphicFrameMk id="6" creationId="{28B4D484-E0F2-9292-4B6E-7189BB2D7535}"/>
          </ac:graphicFrameMkLst>
        </pc:graphicFrameChg>
        <pc:graphicFrameChg chg="mod modGraphic">
          <ac:chgData name="Erickson, Robert" userId="S::rerickson@phoenixunion.org::47b772ea-ed48-449b-a438-9cc4802a3771" providerId="AD" clId="Web-{3DB4D711-CE2D-0367-3776-17030D60C702}" dt="2022-11-01T21:09:57.978" v="1338"/>
          <ac:graphicFrameMkLst>
            <pc:docMk/>
            <pc:sldMk cId="589419295" sldId="334"/>
            <ac:graphicFrameMk id="7" creationId="{688C51AE-7AD0-BD2A-6258-398FE0F03EB5}"/>
          </ac:graphicFrameMkLst>
        </pc:graphicFrameChg>
      </pc:sldChg>
      <pc:sldChg chg="modSp">
        <pc:chgData name="Erickson, Robert" userId="S::rerickson@phoenixunion.org::47b772ea-ed48-449b-a438-9cc4802a3771" providerId="AD" clId="Web-{3DB4D711-CE2D-0367-3776-17030D60C702}" dt="2022-11-01T21:05:34.838" v="903"/>
        <pc:sldMkLst>
          <pc:docMk/>
          <pc:sldMk cId="3259335036" sldId="335"/>
        </pc:sldMkLst>
        <pc:graphicFrameChg chg="mod modGraphic">
          <ac:chgData name="Erickson, Robert" userId="S::rerickson@phoenixunion.org::47b772ea-ed48-449b-a438-9cc4802a3771" providerId="AD" clId="Web-{3DB4D711-CE2D-0367-3776-17030D60C702}" dt="2022-11-01T21:04:45.476" v="865"/>
          <ac:graphicFrameMkLst>
            <pc:docMk/>
            <pc:sldMk cId="3259335036" sldId="335"/>
            <ac:graphicFrameMk id="6" creationId="{28B4D484-E0F2-9292-4B6E-7189BB2D7535}"/>
          </ac:graphicFrameMkLst>
        </pc:graphicFrameChg>
        <pc:graphicFrameChg chg="mod modGraphic">
          <ac:chgData name="Erickson, Robert" userId="S::rerickson@phoenixunion.org::47b772ea-ed48-449b-a438-9cc4802a3771" providerId="AD" clId="Web-{3DB4D711-CE2D-0367-3776-17030D60C702}" dt="2022-11-01T21:05:34.838" v="903"/>
          <ac:graphicFrameMkLst>
            <pc:docMk/>
            <pc:sldMk cId="3259335036" sldId="335"/>
            <ac:graphicFrameMk id="7" creationId="{688C51AE-7AD0-BD2A-6258-398FE0F03EB5}"/>
          </ac:graphicFrameMkLst>
        </pc:graphicFrameChg>
      </pc:sldChg>
      <pc:sldChg chg="modSp">
        <pc:chgData name="Erickson, Robert" userId="S::rerickson@phoenixunion.org::47b772ea-ed48-449b-a438-9cc4802a3771" providerId="AD" clId="Web-{3DB4D711-CE2D-0367-3776-17030D60C702}" dt="2022-11-01T20:57:40.765" v="399"/>
        <pc:sldMkLst>
          <pc:docMk/>
          <pc:sldMk cId="3254315957" sldId="336"/>
        </pc:sldMkLst>
        <pc:graphicFrameChg chg="mod modGraphic">
          <ac:chgData name="Erickson, Robert" userId="S::rerickson@phoenixunion.org::47b772ea-ed48-449b-a438-9cc4802a3771" providerId="AD" clId="Web-{3DB4D711-CE2D-0367-3776-17030D60C702}" dt="2022-11-01T20:54:19.378" v="261"/>
          <ac:graphicFrameMkLst>
            <pc:docMk/>
            <pc:sldMk cId="3254315957" sldId="336"/>
            <ac:graphicFrameMk id="6" creationId="{28B4D484-E0F2-9292-4B6E-7189BB2D7535}"/>
          </ac:graphicFrameMkLst>
        </pc:graphicFrameChg>
        <pc:graphicFrameChg chg="mod modGraphic">
          <ac:chgData name="Erickson, Robert" userId="S::rerickson@phoenixunion.org::47b772ea-ed48-449b-a438-9cc4802a3771" providerId="AD" clId="Web-{3DB4D711-CE2D-0367-3776-17030D60C702}" dt="2022-11-01T20:57:40.765" v="399"/>
          <ac:graphicFrameMkLst>
            <pc:docMk/>
            <pc:sldMk cId="3254315957" sldId="336"/>
            <ac:graphicFrameMk id="7" creationId="{688C51AE-7AD0-BD2A-6258-398FE0F03EB5}"/>
          </ac:graphicFrameMkLst>
        </pc:graphicFrameChg>
      </pc:sldChg>
    </pc:docChg>
  </pc:docChgLst>
  <pc:docChgLst>
    <pc:chgData name="Erickson, Robert" userId="S::rerickson@phoenixunion.org::47b772ea-ed48-449b-a438-9cc4802a3771" providerId="AD" clId="Web-{A0175E45-503E-2085-4FD4-9447E19FF849}"/>
    <pc:docChg chg="modSld">
      <pc:chgData name="Erickson, Robert" userId="S::rerickson@phoenixunion.org::47b772ea-ed48-449b-a438-9cc4802a3771" providerId="AD" clId="Web-{A0175E45-503E-2085-4FD4-9447E19FF849}" dt="2022-11-02T15:23:55.255" v="2667"/>
      <pc:docMkLst>
        <pc:docMk/>
      </pc:docMkLst>
      <pc:sldChg chg="modSp">
        <pc:chgData name="Erickson, Robert" userId="S::rerickson@phoenixunion.org::47b772ea-ed48-449b-a438-9cc4802a3771" providerId="AD" clId="Web-{A0175E45-503E-2085-4FD4-9447E19FF849}" dt="2022-11-02T15:23:55.255" v="2667"/>
        <pc:sldMkLst>
          <pc:docMk/>
          <pc:sldMk cId="2287654386" sldId="316"/>
        </pc:sldMkLst>
        <pc:graphicFrameChg chg="mod modGraphic">
          <ac:chgData name="Erickson, Robert" userId="S::rerickson@phoenixunion.org::47b772ea-ed48-449b-a438-9cc4802a3771" providerId="AD" clId="Web-{A0175E45-503E-2085-4FD4-9447E19FF849}" dt="2022-11-02T15:19:50.592" v="2390"/>
          <ac:graphicFrameMkLst>
            <pc:docMk/>
            <pc:sldMk cId="2287654386" sldId="316"/>
            <ac:graphicFrameMk id="6" creationId="{28B4D484-E0F2-9292-4B6E-7189BB2D7535}"/>
          </ac:graphicFrameMkLst>
        </pc:graphicFrameChg>
        <pc:graphicFrameChg chg="mod modGraphic">
          <ac:chgData name="Erickson, Robert" userId="S::rerickson@phoenixunion.org::47b772ea-ed48-449b-a438-9cc4802a3771" providerId="AD" clId="Web-{A0175E45-503E-2085-4FD4-9447E19FF849}" dt="2022-11-02T15:23:55.255" v="2667"/>
          <ac:graphicFrameMkLst>
            <pc:docMk/>
            <pc:sldMk cId="2287654386" sldId="316"/>
            <ac:graphicFrameMk id="7" creationId="{688C51AE-7AD0-BD2A-6258-398FE0F03EB5}"/>
          </ac:graphicFrameMkLst>
        </pc:graphicFrameChg>
      </pc:sldChg>
      <pc:sldChg chg="modSp">
        <pc:chgData name="Erickson, Robert" userId="S::rerickson@phoenixunion.org::47b772ea-ed48-449b-a438-9cc4802a3771" providerId="AD" clId="Web-{A0175E45-503E-2085-4FD4-9447E19FF849}" dt="2022-11-02T15:18:48.981" v="2270"/>
        <pc:sldMkLst>
          <pc:docMk/>
          <pc:sldMk cId="3151144380" sldId="317"/>
        </pc:sldMkLst>
        <pc:graphicFrameChg chg="mod modGraphic">
          <ac:chgData name="Erickson, Robert" userId="S::rerickson@phoenixunion.org::47b772ea-ed48-449b-a438-9cc4802a3771" providerId="AD" clId="Web-{A0175E45-503E-2085-4FD4-9447E19FF849}" dt="2022-11-02T15:18:48.981" v="2270"/>
          <ac:graphicFrameMkLst>
            <pc:docMk/>
            <pc:sldMk cId="3151144380" sldId="317"/>
            <ac:graphicFrameMk id="6" creationId="{28B4D484-E0F2-9292-4B6E-7189BB2D7535}"/>
          </ac:graphicFrameMkLst>
        </pc:graphicFrameChg>
        <pc:graphicFrameChg chg="mod modGraphic">
          <ac:chgData name="Erickson, Robert" userId="S::rerickson@phoenixunion.org::47b772ea-ed48-449b-a438-9cc4802a3771" providerId="AD" clId="Web-{A0175E45-503E-2085-4FD4-9447E19FF849}" dt="2022-11-02T15:18:22.559" v="2220"/>
          <ac:graphicFrameMkLst>
            <pc:docMk/>
            <pc:sldMk cId="3151144380" sldId="317"/>
            <ac:graphicFrameMk id="7" creationId="{688C51AE-7AD0-BD2A-6258-398FE0F03EB5}"/>
          </ac:graphicFrameMkLst>
        </pc:graphicFrameChg>
      </pc:sldChg>
      <pc:sldChg chg="modSp">
        <pc:chgData name="Erickson, Robert" userId="S::rerickson@phoenixunion.org::47b772ea-ed48-449b-a438-9cc4802a3771" providerId="AD" clId="Web-{A0175E45-503E-2085-4FD4-9447E19FF849}" dt="2022-11-02T15:16:54.197" v="2111"/>
        <pc:sldMkLst>
          <pc:docMk/>
          <pc:sldMk cId="5864166" sldId="318"/>
        </pc:sldMkLst>
        <pc:graphicFrameChg chg="mod modGraphic">
          <ac:chgData name="Erickson, Robert" userId="S::rerickson@phoenixunion.org::47b772ea-ed48-449b-a438-9cc4802a3771" providerId="AD" clId="Web-{A0175E45-503E-2085-4FD4-9447E19FF849}" dt="2022-11-02T15:12:48.190" v="1886"/>
          <ac:graphicFrameMkLst>
            <pc:docMk/>
            <pc:sldMk cId="5864166" sldId="318"/>
            <ac:graphicFrameMk id="6" creationId="{28B4D484-E0F2-9292-4B6E-7189BB2D7535}"/>
          </ac:graphicFrameMkLst>
        </pc:graphicFrameChg>
        <pc:graphicFrameChg chg="mod modGraphic">
          <ac:chgData name="Erickson, Robert" userId="S::rerickson@phoenixunion.org::47b772ea-ed48-449b-a438-9cc4802a3771" providerId="AD" clId="Web-{A0175E45-503E-2085-4FD4-9447E19FF849}" dt="2022-11-02T15:16:54.197" v="2111"/>
          <ac:graphicFrameMkLst>
            <pc:docMk/>
            <pc:sldMk cId="5864166" sldId="318"/>
            <ac:graphicFrameMk id="7" creationId="{688C51AE-7AD0-BD2A-6258-398FE0F03EB5}"/>
          </ac:graphicFrameMkLst>
        </pc:graphicFrameChg>
      </pc:sldChg>
      <pc:sldChg chg="modSp">
        <pc:chgData name="Erickson, Robert" userId="S::rerickson@phoenixunion.org::47b772ea-ed48-449b-a438-9cc4802a3771" providerId="AD" clId="Web-{A0175E45-503E-2085-4FD4-9447E19FF849}" dt="2022-11-02T15:08:39.903" v="1393"/>
        <pc:sldMkLst>
          <pc:docMk/>
          <pc:sldMk cId="3009961702" sldId="319"/>
        </pc:sldMkLst>
        <pc:graphicFrameChg chg="mod modGraphic">
          <ac:chgData name="Erickson, Robert" userId="S::rerickson@phoenixunion.org::47b772ea-ed48-449b-a438-9cc4802a3771" providerId="AD" clId="Web-{A0175E45-503E-2085-4FD4-9447E19FF849}" dt="2022-11-02T15:07:05.009" v="1223"/>
          <ac:graphicFrameMkLst>
            <pc:docMk/>
            <pc:sldMk cId="3009961702" sldId="319"/>
            <ac:graphicFrameMk id="6" creationId="{28B4D484-E0F2-9292-4B6E-7189BB2D7535}"/>
          </ac:graphicFrameMkLst>
        </pc:graphicFrameChg>
        <pc:graphicFrameChg chg="mod modGraphic">
          <ac:chgData name="Erickson, Robert" userId="S::rerickson@phoenixunion.org::47b772ea-ed48-449b-a438-9cc4802a3771" providerId="AD" clId="Web-{A0175E45-503E-2085-4FD4-9447E19FF849}" dt="2022-11-02T15:08:39.903" v="1393"/>
          <ac:graphicFrameMkLst>
            <pc:docMk/>
            <pc:sldMk cId="3009961702" sldId="319"/>
            <ac:graphicFrameMk id="7" creationId="{688C51AE-7AD0-BD2A-6258-398FE0F03EB5}"/>
          </ac:graphicFrameMkLst>
        </pc:graphicFrameChg>
      </pc:sldChg>
      <pc:sldChg chg="addSp modSp">
        <pc:chgData name="Erickson, Robert" userId="S::rerickson@phoenixunion.org::47b772ea-ed48-449b-a438-9cc4802a3771" providerId="AD" clId="Web-{A0175E45-503E-2085-4FD4-9447E19FF849}" dt="2022-11-02T14:51:36.717" v="854"/>
        <pc:sldMkLst>
          <pc:docMk/>
          <pc:sldMk cId="489808414" sldId="320"/>
        </pc:sldMkLst>
        <pc:spChg chg="add mod">
          <ac:chgData name="Erickson, Robert" userId="S::rerickson@phoenixunion.org::47b772ea-ed48-449b-a438-9cc4802a3771" providerId="AD" clId="Web-{A0175E45-503E-2085-4FD4-9447E19FF849}" dt="2022-11-02T14:46:29.240" v="428" actId="1076"/>
          <ac:spMkLst>
            <pc:docMk/>
            <pc:sldMk cId="489808414" sldId="320"/>
            <ac:spMk id="5" creationId="{D3D3B1A0-FE64-13CF-475B-5974227312DC}"/>
          </ac:spMkLst>
        </pc:spChg>
        <pc:graphicFrameChg chg="mod modGraphic">
          <ac:chgData name="Erickson, Robert" userId="S::rerickson@phoenixunion.org::47b772ea-ed48-449b-a438-9cc4802a3771" providerId="AD" clId="Web-{A0175E45-503E-2085-4FD4-9447E19FF849}" dt="2022-11-02T14:50:19.074" v="638"/>
          <ac:graphicFrameMkLst>
            <pc:docMk/>
            <pc:sldMk cId="489808414" sldId="320"/>
            <ac:graphicFrameMk id="6" creationId="{28B4D484-E0F2-9292-4B6E-7189BB2D7535}"/>
          </ac:graphicFrameMkLst>
        </pc:graphicFrameChg>
        <pc:graphicFrameChg chg="mod modGraphic">
          <ac:chgData name="Erickson, Robert" userId="S::rerickson@phoenixunion.org::47b772ea-ed48-449b-a438-9cc4802a3771" providerId="AD" clId="Web-{A0175E45-503E-2085-4FD4-9447E19FF849}" dt="2022-11-02T14:51:36.717" v="854"/>
          <ac:graphicFrameMkLst>
            <pc:docMk/>
            <pc:sldMk cId="489808414" sldId="320"/>
            <ac:graphicFrameMk id="7" creationId="{688C51AE-7AD0-BD2A-6258-398FE0F03EB5}"/>
          </ac:graphicFrameMkLst>
        </pc:graphicFrameChg>
      </pc:sldChg>
      <pc:sldChg chg="modSp">
        <pc:chgData name="Erickson, Robert" userId="S::rerickson@phoenixunion.org::47b772ea-ed48-449b-a438-9cc4802a3771" providerId="AD" clId="Web-{A0175E45-503E-2085-4FD4-9447E19FF849}" dt="2022-11-02T14:45:58.051" v="426"/>
        <pc:sldMkLst>
          <pc:docMk/>
          <pc:sldMk cId="2756395487" sldId="321"/>
        </pc:sldMkLst>
        <pc:graphicFrameChg chg="mod modGraphic">
          <ac:chgData name="Erickson, Robert" userId="S::rerickson@phoenixunion.org::47b772ea-ed48-449b-a438-9cc4802a3771" providerId="AD" clId="Web-{A0175E45-503E-2085-4FD4-9447E19FF849}" dt="2022-11-02T14:42:53.718" v="268"/>
          <ac:graphicFrameMkLst>
            <pc:docMk/>
            <pc:sldMk cId="2756395487" sldId="321"/>
            <ac:graphicFrameMk id="6" creationId="{28B4D484-E0F2-9292-4B6E-7189BB2D7535}"/>
          </ac:graphicFrameMkLst>
        </pc:graphicFrameChg>
        <pc:graphicFrameChg chg="mod modGraphic">
          <ac:chgData name="Erickson, Robert" userId="S::rerickson@phoenixunion.org::47b772ea-ed48-449b-a438-9cc4802a3771" providerId="AD" clId="Web-{A0175E45-503E-2085-4FD4-9447E19FF849}" dt="2022-11-02T14:45:58.051" v="426"/>
          <ac:graphicFrameMkLst>
            <pc:docMk/>
            <pc:sldMk cId="2756395487" sldId="321"/>
            <ac:graphicFrameMk id="7" creationId="{688C51AE-7AD0-BD2A-6258-398FE0F03EB5}"/>
          </ac:graphicFrameMkLst>
        </pc:graphicFrameChg>
      </pc:sldChg>
    </pc:docChg>
  </pc:docChgLst>
  <pc:docChgLst>
    <pc:chgData name="Erickson, Robert" userId="S::rerickson@phoenixunion.org::47b772ea-ed48-449b-a438-9cc4802a3771" providerId="AD" clId="Web-{BE533779-E855-B095-B2AF-1D2A3ECEEA6A}"/>
    <pc:docChg chg="modSld">
      <pc:chgData name="Erickson, Robert" userId="S::rerickson@phoenixunion.org::47b772ea-ed48-449b-a438-9cc4802a3771" providerId="AD" clId="Web-{BE533779-E855-B095-B2AF-1D2A3ECEEA6A}" dt="2022-11-02T16:59:48.371" v="9" actId="20577"/>
      <pc:docMkLst>
        <pc:docMk/>
      </pc:docMkLst>
      <pc:sldChg chg="modSp">
        <pc:chgData name="Erickson, Robert" userId="S::rerickson@phoenixunion.org::47b772ea-ed48-449b-a438-9cc4802a3771" providerId="AD" clId="Web-{BE533779-E855-B095-B2AF-1D2A3ECEEA6A}" dt="2022-11-02T16:59:48.371" v="9" actId="20577"/>
        <pc:sldMkLst>
          <pc:docMk/>
          <pc:sldMk cId="2606487998" sldId="257"/>
        </pc:sldMkLst>
        <pc:spChg chg="mod">
          <ac:chgData name="Erickson, Robert" userId="S::rerickson@phoenixunion.org::47b772ea-ed48-449b-a438-9cc4802a3771" providerId="AD" clId="Web-{BE533779-E855-B095-B2AF-1D2A3ECEEA6A}" dt="2022-11-02T16:59:48.371" v="9" actId="20577"/>
          <ac:spMkLst>
            <pc:docMk/>
            <pc:sldMk cId="2606487998" sldId="257"/>
            <ac:spMk id="3" creationId="{27596353-2973-9289-A420-A6FCFB6F35BE}"/>
          </ac:spMkLst>
        </pc:spChg>
      </pc:sldChg>
    </pc:docChg>
  </pc:docChgLst>
  <pc:docChgLst>
    <pc:chgData name="Erickson, Robert" userId="S::rerickson@phoenixunion.org::47b772ea-ed48-449b-a438-9cc4802a3771" providerId="AD" clId="Web-{5D34D89D-4C04-EEAD-BD77-501A34166F53}"/>
    <pc:docChg chg="modSld">
      <pc:chgData name="Erickson, Robert" userId="S::rerickson@phoenixunion.org::47b772ea-ed48-449b-a438-9cc4802a3771" providerId="AD" clId="Web-{5D34D89D-4C04-EEAD-BD77-501A34166F53}" dt="2022-10-30T22:37:45.699" v="892"/>
      <pc:docMkLst>
        <pc:docMk/>
      </pc:docMkLst>
      <pc:sldChg chg="addSp delSp modSp">
        <pc:chgData name="Erickson, Robert" userId="S::rerickson@phoenixunion.org::47b772ea-ed48-449b-a438-9cc4802a3771" providerId="AD" clId="Web-{5D34D89D-4C04-EEAD-BD77-501A34166F53}" dt="2022-10-30T22:02:05.754" v="602"/>
        <pc:sldMkLst>
          <pc:docMk/>
          <pc:sldMk cId="2025093130" sldId="310"/>
        </pc:sldMkLst>
        <pc:spChg chg="mod">
          <ac:chgData name="Erickson, Robert" userId="S::rerickson@phoenixunion.org::47b772ea-ed48-449b-a438-9cc4802a3771" providerId="AD" clId="Web-{5D34D89D-4C04-EEAD-BD77-501A34166F53}" dt="2022-10-30T21:54:02.321" v="77" actId="20577"/>
          <ac:spMkLst>
            <pc:docMk/>
            <pc:sldMk cId="2025093130" sldId="310"/>
            <ac:spMk id="2" creationId="{9FB3D43C-56F2-FE20-EB51-F7913DA4E7DB}"/>
          </ac:spMkLst>
        </pc:spChg>
        <pc:spChg chg="add mod">
          <ac:chgData name="Erickson, Robert" userId="S::rerickson@phoenixunion.org::47b772ea-ed48-449b-a438-9cc4802a3771" providerId="AD" clId="Web-{5D34D89D-4C04-EEAD-BD77-501A34166F53}" dt="2022-10-30T21:56:23.933" v="196" actId="20577"/>
          <ac:spMkLst>
            <pc:docMk/>
            <pc:sldMk cId="2025093130" sldId="310"/>
            <ac:spMk id="8" creationId="{7E9B3558-1C80-C409-A4EC-6B5F8762B80D}"/>
          </ac:spMkLst>
        </pc:spChg>
        <pc:graphicFrameChg chg="add del mod">
          <ac:chgData name="Erickson, Robert" userId="S::rerickson@phoenixunion.org::47b772ea-ed48-449b-a438-9cc4802a3771" providerId="AD" clId="Web-{5D34D89D-4C04-EEAD-BD77-501A34166F53}" dt="2022-10-30T21:52:41.829" v="63"/>
          <ac:graphicFrameMkLst>
            <pc:docMk/>
            <pc:sldMk cId="2025093130" sldId="310"/>
            <ac:graphicFrameMk id="5" creationId="{C3EDA7D0-8BDA-9644-7D48-8CEF32AD5D67}"/>
          </ac:graphicFrameMkLst>
        </pc:graphicFrameChg>
        <pc:graphicFrameChg chg="mod modGraphic">
          <ac:chgData name="Erickson, Robert" userId="S::rerickson@phoenixunion.org::47b772ea-ed48-449b-a438-9cc4802a3771" providerId="AD" clId="Web-{5D34D89D-4C04-EEAD-BD77-501A34166F53}" dt="2022-10-30T21:59:27.609" v="392"/>
          <ac:graphicFrameMkLst>
            <pc:docMk/>
            <pc:sldMk cId="2025093130" sldId="310"/>
            <ac:graphicFrameMk id="6" creationId="{28B4D484-E0F2-9292-4B6E-7189BB2D7535}"/>
          </ac:graphicFrameMkLst>
        </pc:graphicFrameChg>
        <pc:graphicFrameChg chg="mod modGraphic">
          <ac:chgData name="Erickson, Robert" userId="S::rerickson@phoenixunion.org::47b772ea-ed48-449b-a438-9cc4802a3771" providerId="AD" clId="Web-{5D34D89D-4C04-EEAD-BD77-501A34166F53}" dt="2022-10-30T22:02:05.754" v="602"/>
          <ac:graphicFrameMkLst>
            <pc:docMk/>
            <pc:sldMk cId="2025093130" sldId="310"/>
            <ac:graphicFrameMk id="7" creationId="{688C51AE-7AD0-BD2A-6258-398FE0F03EB5}"/>
          </ac:graphicFrameMkLst>
        </pc:graphicFrameChg>
        <pc:graphicFrameChg chg="add del mod">
          <ac:chgData name="Erickson, Robert" userId="S::rerickson@phoenixunion.org::47b772ea-ed48-449b-a438-9cc4802a3771" providerId="AD" clId="Web-{5D34D89D-4C04-EEAD-BD77-501A34166F53}" dt="2022-10-30T21:58:00.045" v="302"/>
          <ac:graphicFrameMkLst>
            <pc:docMk/>
            <pc:sldMk cId="2025093130" sldId="310"/>
            <ac:graphicFrameMk id="10" creationId="{E5B47410-01F8-7ACE-ED1D-5FFFFE0AE696}"/>
          </ac:graphicFrameMkLst>
        </pc:graphicFrameChg>
        <pc:graphicFrameChg chg="add del mod">
          <ac:chgData name="Erickson, Robert" userId="S::rerickson@phoenixunion.org::47b772ea-ed48-449b-a438-9cc4802a3771" providerId="AD" clId="Web-{5D34D89D-4C04-EEAD-BD77-501A34166F53}" dt="2022-10-30T21:57:13.794" v="199"/>
          <ac:graphicFrameMkLst>
            <pc:docMk/>
            <pc:sldMk cId="2025093130" sldId="310"/>
            <ac:graphicFrameMk id="12" creationId="{BEA44D9E-CAFB-4ECB-BEDF-B548A6A56D47}"/>
          </ac:graphicFrameMkLst>
        </pc:graphicFrameChg>
        <pc:graphicFrameChg chg="add del mod">
          <ac:chgData name="Erickson, Robert" userId="S::rerickson@phoenixunion.org::47b772ea-ed48-449b-a438-9cc4802a3771" providerId="AD" clId="Web-{5D34D89D-4C04-EEAD-BD77-501A34166F53}" dt="2022-10-30T21:59:23.109" v="382"/>
          <ac:graphicFrameMkLst>
            <pc:docMk/>
            <pc:sldMk cId="2025093130" sldId="310"/>
            <ac:graphicFrameMk id="14" creationId="{0E51E867-CF51-5B95-8205-E0A9BF5722D4}"/>
          </ac:graphicFrameMkLst>
        </pc:graphicFrameChg>
        <pc:graphicFrameChg chg="add del mod">
          <ac:chgData name="Erickson, Robert" userId="S::rerickson@phoenixunion.org::47b772ea-ed48-449b-a438-9cc4802a3771" providerId="AD" clId="Web-{5D34D89D-4C04-EEAD-BD77-501A34166F53}" dt="2022-10-30T22:00:26.985" v="464"/>
          <ac:graphicFrameMkLst>
            <pc:docMk/>
            <pc:sldMk cId="2025093130" sldId="310"/>
            <ac:graphicFrameMk id="16" creationId="{78DCA76C-09F2-AA34-A8AE-8CD304F20336}"/>
          </ac:graphicFrameMkLst>
        </pc:graphicFrameChg>
      </pc:sldChg>
      <pc:sldChg chg="modSp">
        <pc:chgData name="Erickson, Robert" userId="S::rerickson@phoenixunion.org::47b772ea-ed48-449b-a438-9cc4802a3771" providerId="AD" clId="Web-{5D34D89D-4C04-EEAD-BD77-501A34166F53}" dt="2022-10-30T22:37:45.699" v="892"/>
        <pc:sldMkLst>
          <pc:docMk/>
          <pc:sldMk cId="137261313" sldId="312"/>
        </pc:sldMkLst>
        <pc:graphicFrameChg chg="mod modGraphic">
          <ac:chgData name="Erickson, Robert" userId="S::rerickson@phoenixunion.org::47b772ea-ed48-449b-a438-9cc4802a3771" providerId="AD" clId="Web-{5D34D89D-4C04-EEAD-BD77-501A34166F53}" dt="2022-10-30T22:37:42.871" v="891"/>
          <ac:graphicFrameMkLst>
            <pc:docMk/>
            <pc:sldMk cId="137261313" sldId="312"/>
            <ac:graphicFrameMk id="6" creationId="{28B4D484-E0F2-9292-4B6E-7189BB2D7535}"/>
          </ac:graphicFrameMkLst>
        </pc:graphicFrameChg>
        <pc:graphicFrameChg chg="mod modGraphic">
          <ac:chgData name="Erickson, Robert" userId="S::rerickson@phoenixunion.org::47b772ea-ed48-449b-a438-9cc4802a3771" providerId="AD" clId="Web-{5D34D89D-4C04-EEAD-BD77-501A34166F53}" dt="2022-10-30T22:37:45.699" v="892"/>
          <ac:graphicFrameMkLst>
            <pc:docMk/>
            <pc:sldMk cId="137261313" sldId="312"/>
            <ac:graphicFrameMk id="7" creationId="{688C51AE-7AD0-BD2A-6258-398FE0F03EB5}"/>
          </ac:graphicFrameMkLst>
        </pc:graphicFrameChg>
      </pc:sldChg>
    </pc:docChg>
  </pc:docChgLst>
  <pc:docChgLst>
    <pc:chgData name="Erickson, Robert" userId="S::rerickson@phoenixunion.org::47b772ea-ed48-449b-a438-9cc4802a3771" providerId="AD" clId="Web-{9FAD699C-2E7E-F807-8CEB-FE193D2FB73F}"/>
    <pc:docChg chg="modSld">
      <pc:chgData name="Erickson, Robert" userId="S::rerickson@phoenixunion.org::47b772ea-ed48-449b-a438-9cc4802a3771" providerId="AD" clId="Web-{9FAD699C-2E7E-F807-8CEB-FE193D2FB73F}" dt="2022-11-02T16:33:24.835" v="1192" actId="1076"/>
      <pc:docMkLst>
        <pc:docMk/>
      </pc:docMkLst>
      <pc:sldChg chg="addSp modSp">
        <pc:chgData name="Erickson, Robert" userId="S::rerickson@phoenixunion.org::47b772ea-ed48-449b-a438-9cc4802a3771" providerId="AD" clId="Web-{9FAD699C-2E7E-F807-8CEB-FE193D2FB73F}" dt="2022-11-02T16:33:24.835" v="1192" actId="1076"/>
        <pc:sldMkLst>
          <pc:docMk/>
          <pc:sldMk cId="2606487998" sldId="257"/>
        </pc:sldMkLst>
        <pc:spChg chg="mod">
          <ac:chgData name="Erickson, Robert" userId="S::rerickson@phoenixunion.org::47b772ea-ed48-449b-a438-9cc4802a3771" providerId="AD" clId="Web-{9FAD699C-2E7E-F807-8CEB-FE193D2FB73F}" dt="2022-11-02T16:33:19.585" v="1191" actId="20577"/>
          <ac:spMkLst>
            <pc:docMk/>
            <pc:sldMk cId="2606487998" sldId="257"/>
            <ac:spMk id="3" creationId="{27596353-2973-9289-A420-A6FCFB6F35BE}"/>
          </ac:spMkLst>
        </pc:spChg>
        <pc:picChg chg="add mod">
          <ac:chgData name="Erickson, Robert" userId="S::rerickson@phoenixunion.org::47b772ea-ed48-449b-a438-9cc4802a3771" providerId="AD" clId="Web-{9FAD699C-2E7E-F807-8CEB-FE193D2FB73F}" dt="2022-11-02T16:33:24.835" v="1192" actId="1076"/>
          <ac:picMkLst>
            <pc:docMk/>
            <pc:sldMk cId="2606487998" sldId="257"/>
            <ac:picMk id="5" creationId="{D652B1F3-33B7-9762-13C2-85C7442F63BB}"/>
          </ac:picMkLst>
        </pc:picChg>
      </pc:sldChg>
      <pc:sldChg chg="modSp">
        <pc:chgData name="Erickson, Robert" userId="S::rerickson@phoenixunion.org::47b772ea-ed48-449b-a438-9cc4802a3771" providerId="AD" clId="Web-{9FAD699C-2E7E-F807-8CEB-FE193D2FB73F}" dt="2022-11-02T16:31:59.033" v="1165" actId="20577"/>
        <pc:sldMkLst>
          <pc:docMk/>
          <pc:sldMk cId="4167639361" sldId="258"/>
        </pc:sldMkLst>
        <pc:spChg chg="mod">
          <ac:chgData name="Erickson, Robert" userId="S::rerickson@phoenixunion.org::47b772ea-ed48-449b-a438-9cc4802a3771" providerId="AD" clId="Web-{9FAD699C-2E7E-F807-8CEB-FE193D2FB73F}" dt="2022-11-02T16:31:59.033" v="1165" actId="20577"/>
          <ac:spMkLst>
            <pc:docMk/>
            <pc:sldMk cId="4167639361" sldId="258"/>
            <ac:spMk id="3" creationId="{95E26FBE-428B-BCB3-C0EB-4606277F132B}"/>
          </ac:spMkLst>
        </pc:spChg>
      </pc:sldChg>
      <pc:sldChg chg="addSp modSp">
        <pc:chgData name="Erickson, Robert" userId="S::rerickson@phoenixunion.org::47b772ea-ed48-449b-a438-9cc4802a3771" providerId="AD" clId="Web-{9FAD699C-2E7E-F807-8CEB-FE193D2FB73F}" dt="2022-11-02T16:31:33.954" v="1149" actId="1076"/>
        <pc:sldMkLst>
          <pc:docMk/>
          <pc:sldMk cId="203852111" sldId="311"/>
        </pc:sldMkLst>
        <pc:spChg chg="mod">
          <ac:chgData name="Erickson, Robert" userId="S::rerickson@phoenixunion.org::47b772ea-ed48-449b-a438-9cc4802a3771" providerId="AD" clId="Web-{9FAD699C-2E7E-F807-8CEB-FE193D2FB73F}" dt="2022-11-02T16:31:14.984" v="1146" actId="1076"/>
          <ac:spMkLst>
            <pc:docMk/>
            <pc:sldMk cId="203852111" sldId="311"/>
            <ac:spMk id="2" creationId="{F39FAF4B-6021-AEA9-2087-418541169584}"/>
          </ac:spMkLst>
        </pc:spChg>
        <pc:spChg chg="mod">
          <ac:chgData name="Erickson, Robert" userId="S::rerickson@phoenixunion.org::47b772ea-ed48-449b-a438-9cc4802a3771" providerId="AD" clId="Web-{9FAD699C-2E7E-F807-8CEB-FE193D2FB73F}" dt="2022-11-02T16:31:30.079" v="1147" actId="1076"/>
          <ac:spMkLst>
            <pc:docMk/>
            <pc:sldMk cId="203852111" sldId="311"/>
            <ac:spMk id="3" creationId="{73E6A31E-03F6-8A66-D723-908721ED6FB3}"/>
          </ac:spMkLst>
        </pc:spChg>
        <pc:spChg chg="mod">
          <ac:chgData name="Erickson, Robert" userId="S::rerickson@phoenixunion.org::47b772ea-ed48-449b-a438-9cc4802a3771" providerId="AD" clId="Web-{9FAD699C-2E7E-F807-8CEB-FE193D2FB73F}" dt="2022-11-02T16:24:27.492" v="743" actId="20577"/>
          <ac:spMkLst>
            <pc:docMk/>
            <pc:sldMk cId="203852111" sldId="311"/>
            <ac:spMk id="4" creationId="{DACA3E4A-9ADE-A114-2F94-D45EA9C994AF}"/>
          </ac:spMkLst>
        </pc:spChg>
        <pc:picChg chg="add mod">
          <ac:chgData name="Erickson, Robert" userId="S::rerickson@phoenixunion.org::47b772ea-ed48-449b-a438-9cc4802a3771" providerId="AD" clId="Web-{9FAD699C-2E7E-F807-8CEB-FE193D2FB73F}" dt="2022-11-02T16:31:33.954" v="1149" actId="1076"/>
          <ac:picMkLst>
            <pc:docMk/>
            <pc:sldMk cId="203852111" sldId="311"/>
            <ac:picMk id="5" creationId="{A93588C9-31EF-999A-DA82-F053FE674DBE}"/>
          </ac:picMkLst>
        </pc:picChg>
      </pc:sldChg>
      <pc:sldChg chg="addSp modSp">
        <pc:chgData name="Erickson, Robert" userId="S::rerickson@phoenixunion.org::47b772ea-ed48-449b-a438-9cc4802a3771" providerId="AD" clId="Web-{9FAD699C-2E7E-F807-8CEB-FE193D2FB73F}" dt="2022-11-02T16:18:24.236" v="631"/>
        <pc:sldMkLst>
          <pc:docMk/>
          <pc:sldMk cId="3728212284" sldId="361"/>
        </pc:sldMkLst>
        <pc:spChg chg="add mod">
          <ac:chgData name="Erickson, Robert" userId="S::rerickson@phoenixunion.org::47b772ea-ed48-449b-a438-9cc4802a3771" providerId="AD" clId="Web-{9FAD699C-2E7E-F807-8CEB-FE193D2FB73F}" dt="2022-11-02T16:16:37.793" v="443" actId="1076"/>
          <ac:spMkLst>
            <pc:docMk/>
            <pc:sldMk cId="3728212284" sldId="361"/>
            <ac:spMk id="5" creationId="{DED2E419-E58F-6307-8F89-D8E8A334FE68}"/>
          </ac:spMkLst>
        </pc:spChg>
        <pc:graphicFrameChg chg="mod modGraphic">
          <ac:chgData name="Erickson, Robert" userId="S::rerickson@phoenixunion.org::47b772ea-ed48-449b-a438-9cc4802a3771" providerId="AD" clId="Web-{9FAD699C-2E7E-F807-8CEB-FE193D2FB73F}" dt="2022-11-02T16:17:38.499" v="539"/>
          <ac:graphicFrameMkLst>
            <pc:docMk/>
            <pc:sldMk cId="3728212284" sldId="361"/>
            <ac:graphicFrameMk id="6" creationId="{28B4D484-E0F2-9292-4B6E-7189BB2D7535}"/>
          </ac:graphicFrameMkLst>
        </pc:graphicFrameChg>
        <pc:graphicFrameChg chg="mod modGraphic">
          <ac:chgData name="Erickson, Robert" userId="S::rerickson@phoenixunion.org::47b772ea-ed48-449b-a438-9cc4802a3771" providerId="AD" clId="Web-{9FAD699C-2E7E-F807-8CEB-FE193D2FB73F}" dt="2022-11-02T16:18:24.236" v="631"/>
          <ac:graphicFrameMkLst>
            <pc:docMk/>
            <pc:sldMk cId="3728212284" sldId="361"/>
            <ac:graphicFrameMk id="7" creationId="{688C51AE-7AD0-BD2A-6258-398FE0F03EB5}"/>
          </ac:graphicFrameMkLst>
        </pc:graphicFrameChg>
      </pc:sldChg>
      <pc:sldChg chg="modSp">
        <pc:chgData name="Erickson, Robert" userId="S::rerickson@phoenixunion.org::47b772ea-ed48-449b-a438-9cc4802a3771" providerId="AD" clId="Web-{9FAD699C-2E7E-F807-8CEB-FE193D2FB73F}" dt="2022-11-02T16:15:20.538" v="397"/>
        <pc:sldMkLst>
          <pc:docMk/>
          <pc:sldMk cId="366067425" sldId="362"/>
        </pc:sldMkLst>
        <pc:graphicFrameChg chg="mod modGraphic">
          <ac:chgData name="Erickson, Robert" userId="S::rerickson@phoenixunion.org::47b772ea-ed48-449b-a438-9cc4802a3771" providerId="AD" clId="Web-{9FAD699C-2E7E-F807-8CEB-FE193D2FB73F}" dt="2022-11-02T16:15:20.538" v="397"/>
          <ac:graphicFrameMkLst>
            <pc:docMk/>
            <pc:sldMk cId="366067425" sldId="362"/>
            <ac:graphicFrameMk id="6" creationId="{28B4D484-E0F2-9292-4B6E-7189BB2D7535}"/>
          </ac:graphicFrameMkLst>
        </pc:graphicFrameChg>
        <pc:graphicFrameChg chg="mod modGraphic">
          <ac:chgData name="Erickson, Robert" userId="S::rerickson@phoenixunion.org::47b772ea-ed48-449b-a438-9cc4802a3771" providerId="AD" clId="Web-{9FAD699C-2E7E-F807-8CEB-FE193D2FB73F}" dt="2022-11-02T16:14:33.333" v="154"/>
          <ac:graphicFrameMkLst>
            <pc:docMk/>
            <pc:sldMk cId="366067425" sldId="362"/>
            <ac:graphicFrameMk id="7" creationId="{688C51AE-7AD0-BD2A-6258-398FE0F03EB5}"/>
          </ac:graphicFrameMkLst>
        </pc:graphicFrameChg>
      </pc:sldChg>
    </pc:docChg>
  </pc:docChgLst>
  <pc:docChgLst>
    <pc:chgData name="Erickson, Robert" userId="S::rerickson@phoenixunion.org::47b772ea-ed48-449b-a438-9cc4802a3771" providerId="AD" clId="Web-{BADE9AFD-D481-38CF-5766-714EFB398D2F}"/>
    <pc:docChg chg="modSld">
      <pc:chgData name="Erickson, Robert" userId="S::rerickson@phoenixunion.org::47b772ea-ed48-449b-a438-9cc4802a3771" providerId="AD" clId="Web-{BADE9AFD-D481-38CF-5766-714EFB398D2F}" dt="2022-11-09T23:31:50.595" v="1"/>
      <pc:docMkLst>
        <pc:docMk/>
      </pc:docMkLst>
      <pc:sldChg chg="modSp">
        <pc:chgData name="Erickson, Robert" userId="S::rerickson@phoenixunion.org::47b772ea-ed48-449b-a438-9cc4802a3771" providerId="AD" clId="Web-{BADE9AFD-D481-38CF-5766-714EFB398D2F}" dt="2022-11-09T23:31:50.595" v="1"/>
        <pc:sldMkLst>
          <pc:docMk/>
          <pc:sldMk cId="1307137354" sldId="331"/>
        </pc:sldMkLst>
        <pc:graphicFrameChg chg="mod modGraphic">
          <ac:chgData name="Erickson, Robert" userId="S::rerickson@phoenixunion.org::47b772ea-ed48-449b-a438-9cc4802a3771" providerId="AD" clId="Web-{BADE9AFD-D481-38CF-5766-714EFB398D2F}" dt="2022-11-09T23:31:50.595" v="1"/>
          <ac:graphicFrameMkLst>
            <pc:docMk/>
            <pc:sldMk cId="1307137354" sldId="331"/>
            <ac:graphicFrameMk id="7" creationId="{688C51AE-7AD0-BD2A-6258-398FE0F03EB5}"/>
          </ac:graphicFrameMkLst>
        </pc:graphicFrameChg>
      </pc:sldChg>
    </pc:docChg>
  </pc:docChgLst>
  <pc:docChgLst>
    <pc:chgData name="Erickson, Robert" userId="S::rerickson@phoenixunion.org::47b772ea-ed48-449b-a438-9cc4802a3771" providerId="AD" clId="Web-{79F31B8F-0461-5016-4D78-74C2DF13F1AC}"/>
    <pc:docChg chg="modSld">
      <pc:chgData name="Erickson, Robert" userId="S::rerickson@phoenixunion.org::47b772ea-ed48-449b-a438-9cc4802a3771" providerId="AD" clId="Web-{79F31B8F-0461-5016-4D78-74C2DF13F1AC}" dt="2022-10-31T20:52:55.298" v="738" actId="1076"/>
      <pc:docMkLst>
        <pc:docMk/>
      </pc:docMkLst>
      <pc:sldChg chg="addSp modSp">
        <pc:chgData name="Erickson, Robert" userId="S::rerickson@phoenixunion.org::47b772ea-ed48-449b-a438-9cc4802a3771" providerId="AD" clId="Web-{79F31B8F-0461-5016-4D78-74C2DF13F1AC}" dt="2022-10-31T20:52:55.298" v="738" actId="1076"/>
        <pc:sldMkLst>
          <pc:docMk/>
          <pc:sldMk cId="86307083" sldId="347"/>
        </pc:sldMkLst>
        <pc:spChg chg="add mod">
          <ac:chgData name="Erickson, Robert" userId="S::rerickson@phoenixunion.org::47b772ea-ed48-449b-a438-9cc4802a3771" providerId="AD" clId="Web-{79F31B8F-0461-5016-4D78-74C2DF13F1AC}" dt="2022-10-31T20:52:55.298" v="738" actId="1076"/>
          <ac:spMkLst>
            <pc:docMk/>
            <pc:sldMk cId="86307083" sldId="347"/>
            <ac:spMk id="5" creationId="{287903CD-C44A-6B54-45F6-FCCCFB4835FC}"/>
          </ac:spMkLst>
        </pc:spChg>
      </pc:sldChg>
      <pc:sldChg chg="addSp delSp modSp">
        <pc:chgData name="Erickson, Robert" userId="S::rerickson@phoenixunion.org::47b772ea-ed48-449b-a438-9cc4802a3771" providerId="AD" clId="Web-{79F31B8F-0461-5016-4D78-74C2DF13F1AC}" dt="2022-10-31T20:51:59.312" v="733"/>
        <pc:sldMkLst>
          <pc:docMk/>
          <pc:sldMk cId="659156497" sldId="348"/>
        </pc:sldMkLst>
        <pc:graphicFrameChg chg="add del mod">
          <ac:chgData name="Erickson, Robert" userId="S::rerickson@phoenixunion.org::47b772ea-ed48-449b-a438-9cc4802a3771" providerId="AD" clId="Web-{79F31B8F-0461-5016-4D78-74C2DF13F1AC}" dt="2022-10-31T20:51:44.686" v="715"/>
          <ac:graphicFrameMkLst>
            <pc:docMk/>
            <pc:sldMk cId="659156497" sldId="348"/>
            <ac:graphicFrameMk id="5" creationId="{6687AB7C-842C-7811-390F-EB15FED9424D}"/>
          </ac:graphicFrameMkLst>
        </pc:graphicFrameChg>
        <pc:graphicFrameChg chg="mod modGraphic">
          <ac:chgData name="Erickson, Robert" userId="S::rerickson@phoenixunion.org::47b772ea-ed48-449b-a438-9cc4802a3771" providerId="AD" clId="Web-{79F31B8F-0461-5016-4D78-74C2DF13F1AC}" dt="2022-10-31T20:51:59.312" v="733"/>
          <ac:graphicFrameMkLst>
            <pc:docMk/>
            <pc:sldMk cId="659156497" sldId="348"/>
            <ac:graphicFrameMk id="6" creationId="{28B4D484-E0F2-9292-4B6E-7189BB2D7535}"/>
          </ac:graphicFrameMkLst>
        </pc:graphicFrameChg>
        <pc:graphicFrameChg chg="mod modGraphic">
          <ac:chgData name="Erickson, Robert" userId="S::rerickson@phoenixunion.org::47b772ea-ed48-449b-a438-9cc4802a3771" providerId="AD" clId="Web-{79F31B8F-0461-5016-4D78-74C2DF13F1AC}" dt="2022-10-31T20:51:54.093" v="725"/>
          <ac:graphicFrameMkLst>
            <pc:docMk/>
            <pc:sldMk cId="659156497" sldId="348"/>
            <ac:graphicFrameMk id="7" creationId="{688C51AE-7AD0-BD2A-6258-398FE0F03EB5}"/>
          </ac:graphicFrameMkLst>
        </pc:graphicFrameChg>
      </pc:sldChg>
      <pc:sldChg chg="addSp delSp modSp">
        <pc:chgData name="Erickson, Robert" userId="S::rerickson@phoenixunion.org::47b772ea-ed48-449b-a438-9cc4802a3771" providerId="AD" clId="Web-{79F31B8F-0461-5016-4D78-74C2DF13F1AC}" dt="2022-10-31T20:49:33.152" v="591"/>
        <pc:sldMkLst>
          <pc:docMk/>
          <pc:sldMk cId="3624829791" sldId="349"/>
        </pc:sldMkLst>
        <pc:spChg chg="add del mod">
          <ac:chgData name="Erickson, Robert" userId="S::rerickson@phoenixunion.org::47b772ea-ed48-449b-a438-9cc4802a3771" providerId="AD" clId="Web-{79F31B8F-0461-5016-4D78-74C2DF13F1AC}" dt="2022-10-31T20:46:45.382" v="429"/>
          <ac:spMkLst>
            <pc:docMk/>
            <pc:sldMk cId="3624829791" sldId="349"/>
            <ac:spMk id="8" creationId="{5F77BB42-C1D0-0C63-706D-A3061225700B}"/>
          </ac:spMkLst>
        </pc:spChg>
        <pc:graphicFrameChg chg="add del mod">
          <ac:chgData name="Erickson, Robert" userId="S::rerickson@phoenixunion.org::47b772ea-ed48-449b-a438-9cc4802a3771" providerId="AD" clId="Web-{79F31B8F-0461-5016-4D78-74C2DF13F1AC}" dt="2022-10-31T20:46:37.819" v="425"/>
          <ac:graphicFrameMkLst>
            <pc:docMk/>
            <pc:sldMk cId="3624829791" sldId="349"/>
            <ac:graphicFrameMk id="5" creationId="{A7B3A5C7-EF37-FC13-E62D-952B5AD2708B}"/>
          </ac:graphicFrameMkLst>
        </pc:graphicFrameChg>
        <pc:graphicFrameChg chg="mod modGraphic">
          <ac:chgData name="Erickson, Robert" userId="S::rerickson@phoenixunion.org::47b772ea-ed48-449b-a438-9cc4802a3771" providerId="AD" clId="Web-{79F31B8F-0461-5016-4D78-74C2DF13F1AC}" dt="2022-10-31T20:49:33.152" v="591"/>
          <ac:graphicFrameMkLst>
            <pc:docMk/>
            <pc:sldMk cId="3624829791" sldId="349"/>
            <ac:graphicFrameMk id="6" creationId="{28B4D484-E0F2-9292-4B6E-7189BB2D7535}"/>
          </ac:graphicFrameMkLst>
        </pc:graphicFrameChg>
        <pc:graphicFrameChg chg="mod modGraphic">
          <ac:chgData name="Erickson, Robert" userId="S::rerickson@phoenixunion.org::47b772ea-ed48-449b-a438-9cc4802a3771" providerId="AD" clId="Web-{79F31B8F-0461-5016-4D78-74C2DF13F1AC}" dt="2022-10-31T20:47:03.992" v="443"/>
          <ac:graphicFrameMkLst>
            <pc:docMk/>
            <pc:sldMk cId="3624829791" sldId="349"/>
            <ac:graphicFrameMk id="7" creationId="{688C51AE-7AD0-BD2A-6258-398FE0F03EB5}"/>
          </ac:graphicFrameMkLst>
        </pc:graphicFrameChg>
      </pc:sldChg>
      <pc:sldChg chg="modSp">
        <pc:chgData name="Erickson, Robert" userId="S::rerickson@phoenixunion.org::47b772ea-ed48-449b-a438-9cc4802a3771" providerId="AD" clId="Web-{79F31B8F-0461-5016-4D78-74C2DF13F1AC}" dt="2022-10-31T20:17:52.997" v="286"/>
        <pc:sldMkLst>
          <pc:docMk/>
          <pc:sldMk cId="4057144970" sldId="354"/>
        </pc:sldMkLst>
        <pc:graphicFrameChg chg="mod modGraphic">
          <ac:chgData name="Erickson, Robert" userId="S::rerickson@phoenixunion.org::47b772ea-ed48-449b-a438-9cc4802a3771" providerId="AD" clId="Web-{79F31B8F-0461-5016-4D78-74C2DF13F1AC}" dt="2022-10-31T20:17:52.997" v="286"/>
          <ac:graphicFrameMkLst>
            <pc:docMk/>
            <pc:sldMk cId="4057144970" sldId="354"/>
            <ac:graphicFrameMk id="6" creationId="{28B4D484-E0F2-9292-4B6E-7189BB2D7535}"/>
          </ac:graphicFrameMkLst>
        </pc:graphicFrameChg>
        <pc:graphicFrameChg chg="mod modGraphic">
          <ac:chgData name="Erickson, Robert" userId="S::rerickson@phoenixunion.org::47b772ea-ed48-449b-a438-9cc4802a3771" providerId="AD" clId="Web-{79F31B8F-0461-5016-4D78-74C2DF13F1AC}" dt="2022-10-31T20:16:41.526" v="216"/>
          <ac:graphicFrameMkLst>
            <pc:docMk/>
            <pc:sldMk cId="4057144970" sldId="354"/>
            <ac:graphicFrameMk id="7" creationId="{688C51AE-7AD0-BD2A-6258-398FE0F03EB5}"/>
          </ac:graphicFrameMkLst>
        </pc:graphicFrameChg>
      </pc:sldChg>
    </pc:docChg>
  </pc:docChgLst>
  <pc:docChgLst>
    <pc:chgData name="Erickson, Robert" userId="S::rerickson@phoenixunion.org::47b772ea-ed48-449b-a438-9cc4802a3771" providerId="AD" clId="Web-{52BCEE08-3E84-6E78-1C18-76D36CD6390E}"/>
    <pc:docChg chg="modSld">
      <pc:chgData name="Erickson, Robert" userId="S::rerickson@phoenixunion.org::47b772ea-ed48-449b-a438-9cc4802a3771" providerId="AD" clId="Web-{52BCEE08-3E84-6E78-1C18-76D36CD6390E}" dt="2022-11-01T21:58:20.362" v="1487"/>
      <pc:docMkLst>
        <pc:docMk/>
      </pc:docMkLst>
      <pc:sldChg chg="modSp">
        <pc:chgData name="Erickson, Robert" userId="S::rerickson@phoenixunion.org::47b772ea-ed48-449b-a438-9cc4802a3771" providerId="AD" clId="Web-{52BCEE08-3E84-6E78-1C18-76D36CD6390E}" dt="2022-11-01T21:58:20.362" v="1487"/>
        <pc:sldMkLst>
          <pc:docMk/>
          <pc:sldMk cId="3426860422" sldId="329"/>
        </pc:sldMkLst>
        <pc:graphicFrameChg chg="mod modGraphic">
          <ac:chgData name="Erickson, Robert" userId="S::rerickson@phoenixunion.org::47b772ea-ed48-449b-a438-9cc4802a3771" providerId="AD" clId="Web-{52BCEE08-3E84-6E78-1C18-76D36CD6390E}" dt="2022-11-01T21:58:20.362" v="1487"/>
          <ac:graphicFrameMkLst>
            <pc:docMk/>
            <pc:sldMk cId="3426860422" sldId="329"/>
            <ac:graphicFrameMk id="6" creationId="{28B4D484-E0F2-9292-4B6E-7189BB2D7535}"/>
          </ac:graphicFrameMkLst>
        </pc:graphicFrameChg>
        <pc:graphicFrameChg chg="mod modGraphic">
          <ac:chgData name="Erickson, Robert" userId="S::rerickson@phoenixunion.org::47b772ea-ed48-449b-a438-9cc4802a3771" providerId="AD" clId="Web-{52BCEE08-3E84-6E78-1C18-76D36CD6390E}" dt="2022-11-01T21:55:41.280" v="1455"/>
          <ac:graphicFrameMkLst>
            <pc:docMk/>
            <pc:sldMk cId="3426860422" sldId="329"/>
            <ac:graphicFrameMk id="7" creationId="{688C51AE-7AD0-BD2A-6258-398FE0F03EB5}"/>
          </ac:graphicFrameMkLst>
        </pc:graphicFrameChg>
      </pc:sldChg>
      <pc:sldChg chg="addSp modSp">
        <pc:chgData name="Erickson, Robert" userId="S::rerickson@phoenixunion.org::47b772ea-ed48-449b-a438-9cc4802a3771" providerId="AD" clId="Web-{52BCEE08-3E84-6E78-1C18-76D36CD6390E}" dt="2022-11-01T21:46:16.970" v="1039"/>
        <pc:sldMkLst>
          <pc:docMk/>
          <pc:sldMk cId="2612840330" sldId="330"/>
        </pc:sldMkLst>
        <pc:spChg chg="mod">
          <ac:chgData name="Erickson, Robert" userId="S::rerickson@phoenixunion.org::47b772ea-ed48-449b-a438-9cc4802a3771" providerId="AD" clId="Web-{52BCEE08-3E84-6E78-1C18-76D36CD6390E}" dt="2022-11-01T21:45:30.063" v="1012" actId="20577"/>
          <ac:spMkLst>
            <pc:docMk/>
            <pc:sldMk cId="2612840330" sldId="330"/>
            <ac:spMk id="2" creationId="{9FB3D43C-56F2-FE20-EB51-F7913DA4E7DB}"/>
          </ac:spMkLst>
        </pc:spChg>
        <pc:spChg chg="add mod">
          <ac:chgData name="Erickson, Robert" userId="S::rerickson@phoenixunion.org::47b772ea-ed48-449b-a438-9cc4802a3771" providerId="AD" clId="Web-{52BCEE08-3E84-6E78-1C18-76D36CD6390E}" dt="2022-11-01T21:45:35.235" v="1013" actId="1076"/>
          <ac:spMkLst>
            <pc:docMk/>
            <pc:sldMk cId="2612840330" sldId="330"/>
            <ac:spMk id="5" creationId="{DC6FDBC4-5B6E-2FC9-1B47-9F69083CABAE}"/>
          </ac:spMkLst>
        </pc:spChg>
        <pc:graphicFrameChg chg="mod modGraphic">
          <ac:chgData name="Erickson, Robert" userId="S::rerickson@phoenixunion.org::47b772ea-ed48-449b-a438-9cc4802a3771" providerId="AD" clId="Web-{52BCEE08-3E84-6E78-1C18-76D36CD6390E}" dt="2022-11-01T21:46:16.970" v="1039"/>
          <ac:graphicFrameMkLst>
            <pc:docMk/>
            <pc:sldMk cId="2612840330" sldId="330"/>
            <ac:graphicFrameMk id="6" creationId="{28B4D484-E0F2-9292-4B6E-7189BB2D7535}"/>
          </ac:graphicFrameMkLst>
        </pc:graphicFrameChg>
        <pc:graphicFrameChg chg="mod modGraphic">
          <ac:chgData name="Erickson, Robert" userId="S::rerickson@phoenixunion.org::47b772ea-ed48-449b-a438-9cc4802a3771" providerId="AD" clId="Web-{52BCEE08-3E84-6E78-1C18-76D36CD6390E}" dt="2022-11-01T21:44:03.186" v="999"/>
          <ac:graphicFrameMkLst>
            <pc:docMk/>
            <pc:sldMk cId="2612840330" sldId="330"/>
            <ac:graphicFrameMk id="7" creationId="{688C51AE-7AD0-BD2A-6258-398FE0F03EB5}"/>
          </ac:graphicFrameMkLst>
        </pc:graphicFrameChg>
      </pc:sldChg>
      <pc:sldChg chg="modSp">
        <pc:chgData name="Erickson, Robert" userId="S::rerickson@phoenixunion.org::47b772ea-ed48-449b-a438-9cc4802a3771" providerId="AD" clId="Web-{52BCEE08-3E84-6E78-1C18-76D36CD6390E}" dt="2022-11-01T21:44:43.765" v="1006"/>
        <pc:sldMkLst>
          <pc:docMk/>
          <pc:sldMk cId="1307137354" sldId="331"/>
        </pc:sldMkLst>
        <pc:spChg chg="mod">
          <ac:chgData name="Erickson, Robert" userId="S::rerickson@phoenixunion.org::47b772ea-ed48-449b-a438-9cc4802a3771" providerId="AD" clId="Web-{52BCEE08-3E84-6E78-1C18-76D36CD6390E}" dt="2022-11-01T21:44:43.765" v="1006"/>
          <ac:spMkLst>
            <pc:docMk/>
            <pc:sldMk cId="1307137354" sldId="331"/>
            <ac:spMk id="2" creationId="{9FB3D43C-56F2-FE20-EB51-F7913DA4E7DB}"/>
          </ac:spMkLst>
        </pc:spChg>
        <pc:graphicFrameChg chg="mod modGraphic">
          <ac:chgData name="Erickson, Robert" userId="S::rerickson@phoenixunion.org::47b772ea-ed48-449b-a438-9cc4802a3771" providerId="AD" clId="Web-{52BCEE08-3E84-6E78-1C18-76D36CD6390E}" dt="2022-11-01T21:41:16.495" v="743"/>
          <ac:graphicFrameMkLst>
            <pc:docMk/>
            <pc:sldMk cId="1307137354" sldId="331"/>
            <ac:graphicFrameMk id="6" creationId="{28B4D484-E0F2-9292-4B6E-7189BB2D7535}"/>
          </ac:graphicFrameMkLst>
        </pc:graphicFrameChg>
        <pc:graphicFrameChg chg="mod modGraphic">
          <ac:chgData name="Erickson, Robert" userId="S::rerickson@phoenixunion.org::47b772ea-ed48-449b-a438-9cc4802a3771" providerId="AD" clId="Web-{52BCEE08-3E84-6E78-1C18-76D36CD6390E}" dt="2022-11-01T21:40:38.212" v="713"/>
          <ac:graphicFrameMkLst>
            <pc:docMk/>
            <pc:sldMk cId="1307137354" sldId="331"/>
            <ac:graphicFrameMk id="7" creationId="{688C51AE-7AD0-BD2A-6258-398FE0F03EB5}"/>
          </ac:graphicFrameMkLst>
        </pc:graphicFrameChg>
      </pc:sldChg>
      <pc:sldChg chg="modSp">
        <pc:chgData name="Erickson, Robert" userId="S::rerickson@phoenixunion.org::47b772ea-ed48-449b-a438-9cc4802a3771" providerId="AD" clId="Web-{52BCEE08-3E84-6E78-1C18-76D36CD6390E}" dt="2022-11-01T21:35:11.674" v="217"/>
        <pc:sldMkLst>
          <pc:docMk/>
          <pc:sldMk cId="3031749472" sldId="332"/>
        </pc:sldMkLst>
        <pc:graphicFrameChg chg="mod modGraphic">
          <ac:chgData name="Erickson, Robert" userId="S::rerickson@phoenixunion.org::47b772ea-ed48-449b-a438-9cc4802a3771" providerId="AD" clId="Web-{52BCEE08-3E84-6E78-1C18-76D36CD6390E}" dt="2022-11-01T21:35:11.674" v="217"/>
          <ac:graphicFrameMkLst>
            <pc:docMk/>
            <pc:sldMk cId="3031749472" sldId="332"/>
            <ac:graphicFrameMk id="6" creationId="{28B4D484-E0F2-9292-4B6E-7189BB2D7535}"/>
          </ac:graphicFrameMkLst>
        </pc:graphicFrameChg>
      </pc:sldChg>
    </pc:docChg>
  </pc:docChgLst>
  <pc:docChgLst>
    <pc:chgData name="Erickson, Robert" userId="S::rerickson@phoenixunion.org::47b772ea-ed48-449b-a438-9cc4802a3771" providerId="AD" clId="Web-{E83DE18A-5672-300C-DA44-20C074AD0D60}"/>
    <pc:docChg chg="modSld">
      <pc:chgData name="Erickson, Robert" userId="S::rerickson@phoenixunion.org::47b772ea-ed48-449b-a438-9cc4802a3771" providerId="AD" clId="Web-{E83DE18A-5672-300C-DA44-20C074AD0D60}" dt="2022-11-01T19:32:54.550" v="1314"/>
      <pc:docMkLst>
        <pc:docMk/>
      </pc:docMkLst>
      <pc:sldChg chg="modSp">
        <pc:chgData name="Erickson, Robert" userId="S::rerickson@phoenixunion.org::47b772ea-ed48-449b-a438-9cc4802a3771" providerId="AD" clId="Web-{E83DE18A-5672-300C-DA44-20C074AD0D60}" dt="2022-11-01T19:14:00.076" v="512"/>
        <pc:sldMkLst>
          <pc:docMk/>
          <pc:sldMk cId="428914583" sldId="328"/>
        </pc:sldMkLst>
        <pc:graphicFrameChg chg="mod modGraphic">
          <ac:chgData name="Erickson, Robert" userId="S::rerickson@phoenixunion.org::47b772ea-ed48-449b-a438-9cc4802a3771" providerId="AD" clId="Web-{E83DE18A-5672-300C-DA44-20C074AD0D60}" dt="2022-11-01T19:11:32.099" v="370"/>
          <ac:graphicFrameMkLst>
            <pc:docMk/>
            <pc:sldMk cId="428914583" sldId="328"/>
            <ac:graphicFrameMk id="6" creationId="{28B4D484-E0F2-9292-4B6E-7189BB2D7535}"/>
          </ac:graphicFrameMkLst>
        </pc:graphicFrameChg>
        <pc:graphicFrameChg chg="mod modGraphic">
          <ac:chgData name="Erickson, Robert" userId="S::rerickson@phoenixunion.org::47b772ea-ed48-449b-a438-9cc4802a3771" providerId="AD" clId="Web-{E83DE18A-5672-300C-DA44-20C074AD0D60}" dt="2022-11-01T19:14:00.076" v="512"/>
          <ac:graphicFrameMkLst>
            <pc:docMk/>
            <pc:sldMk cId="428914583" sldId="328"/>
            <ac:graphicFrameMk id="7" creationId="{688C51AE-7AD0-BD2A-6258-398FE0F03EB5}"/>
          </ac:graphicFrameMkLst>
        </pc:graphicFrameChg>
      </pc:sldChg>
      <pc:sldChg chg="addSp modSp">
        <pc:chgData name="Erickson, Robert" userId="S::rerickson@phoenixunion.org::47b772ea-ed48-449b-a438-9cc4802a3771" providerId="AD" clId="Web-{E83DE18A-5672-300C-DA44-20C074AD0D60}" dt="2022-11-01T19:32:54.550" v="1314"/>
        <pc:sldMkLst>
          <pc:docMk/>
          <pc:sldMk cId="846287746" sldId="338"/>
        </pc:sldMkLst>
        <pc:spChg chg="add mod">
          <ac:chgData name="Erickson, Robert" userId="S::rerickson@phoenixunion.org::47b772ea-ed48-449b-a438-9cc4802a3771" providerId="AD" clId="Web-{E83DE18A-5672-300C-DA44-20C074AD0D60}" dt="2022-11-01T19:28:27.362" v="1069" actId="1076"/>
          <ac:spMkLst>
            <pc:docMk/>
            <pc:sldMk cId="846287746" sldId="338"/>
            <ac:spMk id="5" creationId="{676F0879-A53C-9752-C624-3C5437B2BAB6}"/>
          </ac:spMkLst>
        </pc:spChg>
        <pc:graphicFrameChg chg="mod modGraphic">
          <ac:chgData name="Erickson, Robert" userId="S::rerickson@phoenixunion.org::47b772ea-ed48-449b-a438-9cc4802a3771" providerId="AD" clId="Web-{E83DE18A-5672-300C-DA44-20C074AD0D60}" dt="2022-11-01T19:32:54.550" v="1314"/>
          <ac:graphicFrameMkLst>
            <pc:docMk/>
            <pc:sldMk cId="846287746" sldId="338"/>
            <ac:graphicFrameMk id="6" creationId="{28B4D484-E0F2-9292-4B6E-7189BB2D7535}"/>
          </ac:graphicFrameMkLst>
        </pc:graphicFrameChg>
      </pc:sldChg>
      <pc:sldChg chg="addSp modSp">
        <pc:chgData name="Erickson, Robert" userId="S::rerickson@phoenixunion.org::47b772ea-ed48-449b-a438-9cc4802a3771" providerId="AD" clId="Web-{E83DE18A-5672-300C-DA44-20C074AD0D60}" dt="2022-11-01T19:27:53.204" v="1067"/>
        <pc:sldMkLst>
          <pc:docMk/>
          <pc:sldMk cId="3680343124" sldId="339"/>
        </pc:sldMkLst>
        <pc:spChg chg="add mod">
          <ac:chgData name="Erickson, Robert" userId="S::rerickson@phoenixunion.org::47b772ea-ed48-449b-a438-9cc4802a3771" providerId="AD" clId="Web-{E83DE18A-5672-300C-DA44-20C074AD0D60}" dt="2022-11-01T19:26:46.747" v="1023" actId="1076"/>
          <ac:spMkLst>
            <pc:docMk/>
            <pc:sldMk cId="3680343124" sldId="339"/>
            <ac:spMk id="5" creationId="{32E20B2C-50B5-34ED-DA8D-35324093DB7E}"/>
          </ac:spMkLst>
        </pc:spChg>
        <pc:graphicFrameChg chg="mod modGraphic">
          <ac:chgData name="Erickson, Robert" userId="S::rerickson@phoenixunion.org::47b772ea-ed48-449b-a438-9cc4802a3771" providerId="AD" clId="Web-{E83DE18A-5672-300C-DA44-20C074AD0D60}" dt="2022-11-01T19:20:15.583" v="961"/>
          <ac:graphicFrameMkLst>
            <pc:docMk/>
            <pc:sldMk cId="3680343124" sldId="339"/>
            <ac:graphicFrameMk id="6" creationId="{28B4D484-E0F2-9292-4B6E-7189BB2D7535}"/>
          </ac:graphicFrameMkLst>
        </pc:graphicFrameChg>
        <pc:graphicFrameChg chg="mod modGraphic">
          <ac:chgData name="Erickson, Robert" userId="S::rerickson@phoenixunion.org::47b772ea-ed48-449b-a438-9cc4802a3771" providerId="AD" clId="Web-{E83DE18A-5672-300C-DA44-20C074AD0D60}" dt="2022-11-01T19:27:53.204" v="1067"/>
          <ac:graphicFrameMkLst>
            <pc:docMk/>
            <pc:sldMk cId="3680343124" sldId="339"/>
            <ac:graphicFrameMk id="7" creationId="{688C51AE-7AD0-BD2A-6258-398FE0F03EB5}"/>
          </ac:graphicFrameMkLst>
        </pc:graphicFrameChg>
      </pc:sldChg>
      <pc:sldChg chg="addSp modSp">
        <pc:chgData name="Erickson, Robert" userId="S::rerickson@phoenixunion.org::47b772ea-ed48-449b-a438-9cc4802a3771" providerId="AD" clId="Web-{E83DE18A-5672-300C-DA44-20C074AD0D60}" dt="2022-11-01T19:19:37.129" v="913"/>
        <pc:sldMkLst>
          <pc:docMk/>
          <pc:sldMk cId="3825392744" sldId="340"/>
        </pc:sldMkLst>
        <pc:spChg chg="add mod">
          <ac:chgData name="Erickson, Robert" userId="S::rerickson@phoenixunion.org::47b772ea-ed48-449b-a438-9cc4802a3771" providerId="AD" clId="Web-{E83DE18A-5672-300C-DA44-20C074AD0D60}" dt="2022-11-01T19:15:20.097" v="514" actId="1076"/>
          <ac:spMkLst>
            <pc:docMk/>
            <pc:sldMk cId="3825392744" sldId="340"/>
            <ac:spMk id="5" creationId="{66023828-7A84-AA74-6547-ABFF56FFE7CC}"/>
          </ac:spMkLst>
        </pc:spChg>
        <pc:graphicFrameChg chg="mod modGraphic">
          <ac:chgData name="Erickson, Robert" userId="S::rerickson@phoenixunion.org::47b772ea-ed48-449b-a438-9cc4802a3771" providerId="AD" clId="Web-{E83DE18A-5672-300C-DA44-20C074AD0D60}" dt="2022-11-01T19:17:14.697" v="723"/>
          <ac:graphicFrameMkLst>
            <pc:docMk/>
            <pc:sldMk cId="3825392744" sldId="340"/>
            <ac:graphicFrameMk id="6" creationId="{28B4D484-E0F2-9292-4B6E-7189BB2D7535}"/>
          </ac:graphicFrameMkLst>
        </pc:graphicFrameChg>
        <pc:graphicFrameChg chg="mod modGraphic">
          <ac:chgData name="Erickson, Robert" userId="S::rerickson@phoenixunion.org::47b772ea-ed48-449b-a438-9cc4802a3771" providerId="AD" clId="Web-{E83DE18A-5672-300C-DA44-20C074AD0D60}" dt="2022-11-01T19:19:37.129" v="913"/>
          <ac:graphicFrameMkLst>
            <pc:docMk/>
            <pc:sldMk cId="3825392744" sldId="340"/>
            <ac:graphicFrameMk id="7" creationId="{688C51AE-7AD0-BD2A-6258-398FE0F03EB5}"/>
          </ac:graphicFrameMkLst>
        </pc:graphicFrameChg>
      </pc:sldChg>
      <pc:sldChg chg="modSp">
        <pc:chgData name="Erickson, Robert" userId="S::rerickson@phoenixunion.org::47b772ea-ed48-449b-a438-9cc4802a3771" providerId="AD" clId="Web-{E83DE18A-5672-300C-DA44-20C074AD0D60}" dt="2022-11-01T18:51:06.761" v="62"/>
        <pc:sldMkLst>
          <pc:docMk/>
          <pc:sldMk cId="3332684999" sldId="341"/>
        </pc:sldMkLst>
        <pc:graphicFrameChg chg="mod modGraphic">
          <ac:chgData name="Erickson, Robert" userId="S::rerickson@phoenixunion.org::47b772ea-ed48-449b-a438-9cc4802a3771" providerId="AD" clId="Web-{E83DE18A-5672-300C-DA44-20C074AD0D60}" dt="2022-11-01T18:51:06.761" v="62"/>
          <ac:graphicFrameMkLst>
            <pc:docMk/>
            <pc:sldMk cId="3332684999" sldId="341"/>
            <ac:graphicFrameMk id="7" creationId="{688C51AE-7AD0-BD2A-6258-398FE0F03EB5}"/>
          </ac:graphicFrameMkLst>
        </pc:graphicFrameChg>
      </pc:sldChg>
    </pc:docChg>
  </pc:docChgLst>
  <pc:docChgLst>
    <pc:chgData name="Erickson, Robert" userId="S::rerickson@phoenixunion.org::47b772ea-ed48-449b-a438-9cc4802a3771" providerId="AD" clId="Web-{7505136B-80D3-014F-33ED-D959801748A6}"/>
    <pc:docChg chg="modSld">
      <pc:chgData name="Erickson, Robert" userId="S::rerickson@phoenixunion.org::47b772ea-ed48-449b-a438-9cc4802a3771" providerId="AD" clId="Web-{7505136B-80D3-014F-33ED-D959801748A6}" dt="2022-11-01T18:48:03.666" v="1254"/>
      <pc:docMkLst>
        <pc:docMk/>
      </pc:docMkLst>
      <pc:sldChg chg="modSp">
        <pc:chgData name="Erickson, Robert" userId="S::rerickson@phoenixunion.org::47b772ea-ed48-449b-a438-9cc4802a3771" providerId="AD" clId="Web-{7505136B-80D3-014F-33ED-D959801748A6}" dt="2022-11-01T18:48:03.666" v="1254"/>
        <pc:sldMkLst>
          <pc:docMk/>
          <pc:sldMk cId="3332684999" sldId="341"/>
        </pc:sldMkLst>
        <pc:graphicFrameChg chg="mod modGraphic">
          <ac:chgData name="Erickson, Robert" userId="S::rerickson@phoenixunion.org::47b772ea-ed48-449b-a438-9cc4802a3771" providerId="AD" clId="Web-{7505136B-80D3-014F-33ED-D959801748A6}" dt="2022-11-01T18:47:04.274" v="1184"/>
          <ac:graphicFrameMkLst>
            <pc:docMk/>
            <pc:sldMk cId="3332684999" sldId="341"/>
            <ac:graphicFrameMk id="6" creationId="{28B4D484-E0F2-9292-4B6E-7189BB2D7535}"/>
          </ac:graphicFrameMkLst>
        </pc:graphicFrameChg>
        <pc:graphicFrameChg chg="mod modGraphic">
          <ac:chgData name="Erickson, Robert" userId="S::rerickson@phoenixunion.org::47b772ea-ed48-449b-a438-9cc4802a3771" providerId="AD" clId="Web-{7505136B-80D3-014F-33ED-D959801748A6}" dt="2022-11-01T18:48:03.666" v="1254"/>
          <ac:graphicFrameMkLst>
            <pc:docMk/>
            <pc:sldMk cId="3332684999" sldId="341"/>
            <ac:graphicFrameMk id="7" creationId="{688C51AE-7AD0-BD2A-6258-398FE0F03EB5}"/>
          </ac:graphicFrameMkLst>
        </pc:graphicFrameChg>
      </pc:sldChg>
      <pc:sldChg chg="modSp">
        <pc:chgData name="Erickson, Robert" userId="S::rerickson@phoenixunion.org::47b772ea-ed48-449b-a438-9cc4802a3771" providerId="AD" clId="Web-{7505136B-80D3-014F-33ED-D959801748A6}" dt="2022-11-01T18:43:16.691" v="859"/>
        <pc:sldMkLst>
          <pc:docMk/>
          <pc:sldMk cId="4021565298" sldId="342"/>
        </pc:sldMkLst>
        <pc:graphicFrameChg chg="mod modGraphic">
          <ac:chgData name="Erickson, Robert" userId="S::rerickson@phoenixunion.org::47b772ea-ed48-449b-a438-9cc4802a3771" providerId="AD" clId="Web-{7505136B-80D3-014F-33ED-D959801748A6}" dt="2022-11-01T18:41:53.751" v="711"/>
          <ac:graphicFrameMkLst>
            <pc:docMk/>
            <pc:sldMk cId="4021565298" sldId="342"/>
            <ac:graphicFrameMk id="6" creationId="{28B4D484-E0F2-9292-4B6E-7189BB2D7535}"/>
          </ac:graphicFrameMkLst>
        </pc:graphicFrameChg>
        <pc:graphicFrameChg chg="mod modGraphic">
          <ac:chgData name="Erickson, Robert" userId="S::rerickson@phoenixunion.org::47b772ea-ed48-449b-a438-9cc4802a3771" providerId="AD" clId="Web-{7505136B-80D3-014F-33ED-D959801748A6}" dt="2022-11-01T18:43:16.691" v="859"/>
          <ac:graphicFrameMkLst>
            <pc:docMk/>
            <pc:sldMk cId="4021565298" sldId="342"/>
            <ac:graphicFrameMk id="7" creationId="{688C51AE-7AD0-BD2A-6258-398FE0F03EB5}"/>
          </ac:graphicFrameMkLst>
        </pc:graphicFrameChg>
      </pc:sldChg>
      <pc:sldChg chg="modSp">
        <pc:chgData name="Erickson, Robert" userId="S::rerickson@phoenixunion.org::47b772ea-ed48-449b-a438-9cc4802a3771" providerId="AD" clId="Web-{7505136B-80D3-014F-33ED-D959801748A6}" dt="2022-11-01T18:08:53.698" v="423"/>
        <pc:sldMkLst>
          <pc:docMk/>
          <pc:sldMk cId="605477759" sldId="343"/>
        </pc:sldMkLst>
        <pc:graphicFrameChg chg="mod modGraphic">
          <ac:chgData name="Erickson, Robert" userId="S::rerickson@phoenixunion.org::47b772ea-ed48-449b-a438-9cc4802a3771" providerId="AD" clId="Web-{7505136B-80D3-014F-33ED-D959801748A6}" dt="2022-11-01T18:08:53.698" v="423"/>
          <ac:graphicFrameMkLst>
            <pc:docMk/>
            <pc:sldMk cId="605477759" sldId="343"/>
            <ac:graphicFrameMk id="6" creationId="{28B4D484-E0F2-9292-4B6E-7189BB2D7535}"/>
          </ac:graphicFrameMkLst>
        </pc:graphicFrameChg>
        <pc:graphicFrameChg chg="mod modGraphic">
          <ac:chgData name="Erickson, Robert" userId="S::rerickson@phoenixunion.org::47b772ea-ed48-449b-a438-9cc4802a3771" providerId="AD" clId="Web-{7505136B-80D3-014F-33ED-D959801748A6}" dt="2022-11-01T18:07:15.941" v="259"/>
          <ac:graphicFrameMkLst>
            <pc:docMk/>
            <pc:sldMk cId="605477759" sldId="343"/>
            <ac:graphicFrameMk id="7" creationId="{688C51AE-7AD0-BD2A-6258-398FE0F03EB5}"/>
          </ac:graphicFrameMkLst>
        </pc:graphicFrameChg>
      </pc:sldChg>
    </pc:docChg>
  </pc:docChgLst>
  <pc:docChgLst>
    <pc:chgData name="Erickson, Robert" userId="S::rerickson@phoenixunion.org::47b772ea-ed48-449b-a438-9cc4802a3771" providerId="AD" clId="Web-{D4A60277-35DF-E8D4-1BA6-3ADCA1B702F8}"/>
    <pc:docChg chg="modSld">
      <pc:chgData name="Erickson, Robert" userId="S::rerickson@phoenixunion.org::47b772ea-ed48-449b-a438-9cc4802a3771" providerId="AD" clId="Web-{D4A60277-35DF-E8D4-1BA6-3ADCA1B702F8}" dt="2022-11-17T15:54:41.641" v="64" actId="20577"/>
      <pc:docMkLst>
        <pc:docMk/>
      </pc:docMkLst>
      <pc:sldChg chg="modSp">
        <pc:chgData name="Erickson, Robert" userId="S::rerickson@phoenixunion.org::47b772ea-ed48-449b-a438-9cc4802a3771" providerId="AD" clId="Web-{D4A60277-35DF-E8D4-1BA6-3ADCA1B702F8}" dt="2022-11-17T15:54:41.641" v="64" actId="20577"/>
        <pc:sldMkLst>
          <pc:docMk/>
          <pc:sldMk cId="2025093130" sldId="310"/>
        </pc:sldMkLst>
        <pc:spChg chg="mod">
          <ac:chgData name="Erickson, Robert" userId="S::rerickson@phoenixunion.org::47b772ea-ed48-449b-a438-9cc4802a3771" providerId="AD" clId="Web-{D4A60277-35DF-E8D4-1BA6-3ADCA1B702F8}" dt="2022-11-17T15:54:41.641" v="64" actId="20577"/>
          <ac:spMkLst>
            <pc:docMk/>
            <pc:sldMk cId="2025093130" sldId="310"/>
            <ac:spMk id="8" creationId="{7E9B3558-1C80-C409-A4EC-6B5F8762B80D}"/>
          </ac:spMkLst>
        </pc:spChg>
      </pc:sldChg>
      <pc:sldChg chg="modSp">
        <pc:chgData name="Erickson, Robert" userId="S::rerickson@phoenixunion.org::47b772ea-ed48-449b-a438-9cc4802a3771" providerId="AD" clId="Web-{D4A60277-35DF-E8D4-1BA6-3ADCA1B702F8}" dt="2022-11-17T15:50:43.140" v="58"/>
        <pc:sldMkLst>
          <pc:docMk/>
          <pc:sldMk cId="3009961702" sldId="319"/>
        </pc:sldMkLst>
        <pc:graphicFrameChg chg="mod modGraphic">
          <ac:chgData name="Erickson, Robert" userId="S::rerickson@phoenixunion.org::47b772ea-ed48-449b-a438-9cc4802a3771" providerId="AD" clId="Web-{D4A60277-35DF-E8D4-1BA6-3ADCA1B702F8}" dt="2022-11-17T15:50:43.140" v="58"/>
          <ac:graphicFrameMkLst>
            <pc:docMk/>
            <pc:sldMk cId="3009961702" sldId="319"/>
            <ac:graphicFrameMk id="6" creationId="{28B4D484-E0F2-9292-4B6E-7189BB2D7535}"/>
          </ac:graphicFrameMkLst>
        </pc:graphicFrameChg>
        <pc:graphicFrameChg chg="mod modGraphic">
          <ac:chgData name="Erickson, Robert" userId="S::rerickson@phoenixunion.org::47b772ea-ed48-449b-a438-9cc4802a3771" providerId="AD" clId="Web-{D4A60277-35DF-E8D4-1BA6-3ADCA1B702F8}" dt="2022-11-17T15:50:35.874" v="52"/>
          <ac:graphicFrameMkLst>
            <pc:docMk/>
            <pc:sldMk cId="3009961702" sldId="319"/>
            <ac:graphicFrameMk id="7" creationId="{688C51AE-7AD0-BD2A-6258-398FE0F03EB5}"/>
          </ac:graphicFrameMkLst>
        </pc:graphicFrameChg>
      </pc:sldChg>
      <pc:sldChg chg="addSp delSp modSp">
        <pc:chgData name="Erickson, Robert" userId="S::rerickson@phoenixunion.org::47b772ea-ed48-449b-a438-9cc4802a3771" providerId="AD" clId="Web-{D4A60277-35DF-E8D4-1BA6-3ADCA1B702F8}" dt="2022-11-17T15:49:40.356" v="21"/>
        <pc:sldMkLst>
          <pc:docMk/>
          <pc:sldMk cId="2689228620" sldId="325"/>
        </pc:sldMkLst>
        <pc:graphicFrameChg chg="add del mod">
          <ac:chgData name="Erickson, Robert" userId="S::rerickson@phoenixunion.org::47b772ea-ed48-449b-a438-9cc4802a3771" providerId="AD" clId="Web-{D4A60277-35DF-E8D4-1BA6-3ADCA1B702F8}" dt="2022-11-17T15:49:18.402" v="3"/>
          <ac:graphicFrameMkLst>
            <pc:docMk/>
            <pc:sldMk cId="2689228620" sldId="325"/>
            <ac:graphicFrameMk id="5" creationId="{1C6F4AEA-C1D4-773F-6429-7908001D8730}"/>
          </ac:graphicFrameMkLst>
        </pc:graphicFrameChg>
        <pc:graphicFrameChg chg="mod modGraphic">
          <ac:chgData name="Erickson, Robert" userId="S::rerickson@phoenixunion.org::47b772ea-ed48-449b-a438-9cc4802a3771" providerId="AD" clId="Web-{D4A60277-35DF-E8D4-1BA6-3ADCA1B702F8}" dt="2022-11-17T15:49:40.356" v="21"/>
          <ac:graphicFrameMkLst>
            <pc:docMk/>
            <pc:sldMk cId="2689228620" sldId="325"/>
            <ac:graphicFrameMk id="7" creationId="{688C51AE-7AD0-BD2A-6258-398FE0F03EB5}"/>
          </ac:graphicFrameMkLst>
        </pc:graphicFrameChg>
      </pc:sldChg>
      <pc:sldChg chg="modSp">
        <pc:chgData name="Erickson, Robert" userId="S::rerickson@phoenixunion.org::47b772ea-ed48-449b-a438-9cc4802a3771" providerId="AD" clId="Web-{D4A60277-35DF-E8D4-1BA6-3ADCA1B702F8}" dt="2022-11-17T15:54:36.657" v="62" actId="20577"/>
        <pc:sldMkLst>
          <pc:docMk/>
          <pc:sldMk cId="624676140" sldId="351"/>
        </pc:sldMkLst>
        <pc:spChg chg="mod">
          <ac:chgData name="Erickson, Robert" userId="S::rerickson@phoenixunion.org::47b772ea-ed48-449b-a438-9cc4802a3771" providerId="AD" clId="Web-{D4A60277-35DF-E8D4-1BA6-3ADCA1B702F8}" dt="2022-11-17T15:54:36.657" v="62" actId="20577"/>
          <ac:spMkLst>
            <pc:docMk/>
            <pc:sldMk cId="624676140" sldId="351"/>
            <ac:spMk id="9" creationId="{1B2D052A-3B75-4054-15B3-4CB4E4BA0B24}"/>
          </ac:spMkLst>
        </pc:spChg>
      </pc:sldChg>
    </pc:docChg>
  </pc:docChgLst>
  <pc:docChgLst>
    <pc:chgData name="Erickson, Robert" userId="47b772ea-ed48-449b-a438-9cc4802a3771" providerId="ADAL" clId="{2A7B68D6-89E6-4A15-B3F8-3CF9D1B047B3}"/>
    <pc:docChg chg="undo custSel modSld">
      <pc:chgData name="Erickson, Robert" userId="47b772ea-ed48-449b-a438-9cc4802a3771" providerId="ADAL" clId="{2A7B68D6-89E6-4A15-B3F8-3CF9D1B047B3}" dt="2022-10-20T21:36:14.465" v="27" actId="20577"/>
      <pc:docMkLst>
        <pc:docMk/>
      </pc:docMkLst>
      <pc:sldChg chg="modSp mod">
        <pc:chgData name="Erickson, Robert" userId="47b772ea-ed48-449b-a438-9cc4802a3771" providerId="ADAL" clId="{2A7B68D6-89E6-4A15-B3F8-3CF9D1B047B3}" dt="2022-10-20T21:35:13.150" v="0" actId="313"/>
        <pc:sldMkLst>
          <pc:docMk/>
          <pc:sldMk cId="4126408325" sldId="353"/>
        </pc:sldMkLst>
        <pc:spChg chg="mod">
          <ac:chgData name="Erickson, Robert" userId="47b772ea-ed48-449b-a438-9cc4802a3771" providerId="ADAL" clId="{2A7B68D6-89E6-4A15-B3F8-3CF9D1B047B3}" dt="2022-10-20T21:35:13.150" v="0" actId="313"/>
          <ac:spMkLst>
            <pc:docMk/>
            <pc:sldMk cId="4126408325" sldId="353"/>
            <ac:spMk id="2" creationId="{9FB3D43C-56F2-FE20-EB51-F7913DA4E7DB}"/>
          </ac:spMkLst>
        </pc:spChg>
      </pc:sldChg>
      <pc:sldChg chg="modSp mod">
        <pc:chgData name="Erickson, Robert" userId="47b772ea-ed48-449b-a438-9cc4802a3771" providerId="ADAL" clId="{2A7B68D6-89E6-4A15-B3F8-3CF9D1B047B3}" dt="2022-10-20T21:36:14.465" v="27" actId="20577"/>
        <pc:sldMkLst>
          <pc:docMk/>
          <pc:sldMk cId="366067425" sldId="362"/>
        </pc:sldMkLst>
        <pc:spChg chg="mod">
          <ac:chgData name="Erickson, Robert" userId="47b772ea-ed48-449b-a438-9cc4802a3771" providerId="ADAL" clId="{2A7B68D6-89E6-4A15-B3F8-3CF9D1B047B3}" dt="2022-10-20T21:36:14.465" v="27" actId="20577"/>
          <ac:spMkLst>
            <pc:docMk/>
            <pc:sldMk cId="366067425" sldId="362"/>
            <ac:spMk id="2" creationId="{9FB3D43C-56F2-FE20-EB51-F7913DA4E7DB}"/>
          </ac:spMkLst>
        </pc:spChg>
      </pc:sldChg>
    </pc:docChg>
  </pc:docChgLst>
  <pc:docChgLst>
    <pc:chgData name="Erickson, Robert" userId="S::rerickson@phoenixunion.org::47b772ea-ed48-449b-a438-9cc4802a3771" providerId="AD" clId="Web-{9BADA592-B9C5-66C3-3A06-E7B8BD69668C}"/>
    <pc:docChg chg="modSld">
      <pc:chgData name="Erickson, Robert" userId="S::rerickson@phoenixunion.org::47b772ea-ed48-449b-a438-9cc4802a3771" providerId="AD" clId="Web-{9BADA592-B9C5-66C3-3A06-E7B8BD69668C}" dt="2022-10-31T06:18:47.443" v="1100"/>
      <pc:docMkLst>
        <pc:docMk/>
      </pc:docMkLst>
      <pc:sldChg chg="modSp">
        <pc:chgData name="Erickson, Robert" userId="S::rerickson@phoenixunion.org::47b772ea-ed48-449b-a438-9cc4802a3771" providerId="AD" clId="Web-{9BADA592-B9C5-66C3-3A06-E7B8BD69668C}" dt="2022-10-31T05:48:24.914" v="31"/>
        <pc:sldMkLst>
          <pc:docMk/>
          <pc:sldMk cId="137261313" sldId="312"/>
        </pc:sldMkLst>
        <pc:graphicFrameChg chg="mod modGraphic">
          <ac:chgData name="Erickson, Robert" userId="S::rerickson@phoenixunion.org::47b772ea-ed48-449b-a438-9cc4802a3771" providerId="AD" clId="Web-{9BADA592-B9C5-66C3-3A06-E7B8BD69668C}" dt="2022-10-31T05:48:24.914" v="31"/>
          <ac:graphicFrameMkLst>
            <pc:docMk/>
            <pc:sldMk cId="137261313" sldId="312"/>
            <ac:graphicFrameMk id="6" creationId="{28B4D484-E0F2-9292-4B6E-7189BB2D7535}"/>
          </ac:graphicFrameMkLst>
        </pc:graphicFrameChg>
      </pc:sldChg>
      <pc:sldChg chg="modSp">
        <pc:chgData name="Erickson, Robert" userId="S::rerickson@phoenixunion.org::47b772ea-ed48-449b-a438-9cc4802a3771" providerId="AD" clId="Web-{9BADA592-B9C5-66C3-3A06-E7B8BD69668C}" dt="2022-10-31T05:48:53.400" v="217"/>
        <pc:sldMkLst>
          <pc:docMk/>
          <pc:sldMk cId="3466540209" sldId="313"/>
        </pc:sldMkLst>
        <pc:graphicFrameChg chg="mod modGraphic">
          <ac:chgData name="Erickson, Robert" userId="S::rerickson@phoenixunion.org::47b772ea-ed48-449b-a438-9cc4802a3771" providerId="AD" clId="Web-{9BADA592-B9C5-66C3-3A06-E7B8BD69668C}" dt="2022-10-31T05:48:53.400" v="217"/>
          <ac:graphicFrameMkLst>
            <pc:docMk/>
            <pc:sldMk cId="3466540209" sldId="313"/>
            <ac:graphicFrameMk id="6" creationId="{28B4D484-E0F2-9292-4B6E-7189BB2D7535}"/>
          </ac:graphicFrameMkLst>
        </pc:graphicFrameChg>
      </pc:sldChg>
      <pc:sldChg chg="addSp delSp modSp">
        <pc:chgData name="Erickson, Robert" userId="S::rerickson@phoenixunion.org::47b772ea-ed48-449b-a438-9cc4802a3771" providerId="AD" clId="Web-{9BADA592-B9C5-66C3-3A06-E7B8BD69668C}" dt="2022-10-31T05:59:51.117" v="698"/>
        <pc:sldMkLst>
          <pc:docMk/>
          <pc:sldMk cId="1104824692" sldId="350"/>
        </pc:sldMkLst>
        <pc:graphicFrameChg chg="add del mod">
          <ac:chgData name="Erickson, Robert" userId="S::rerickson@phoenixunion.org::47b772ea-ed48-449b-a438-9cc4802a3771" providerId="AD" clId="Web-{9BADA592-B9C5-66C3-3A06-E7B8BD69668C}" dt="2022-10-31T05:54:23.405" v="570"/>
          <ac:graphicFrameMkLst>
            <pc:docMk/>
            <pc:sldMk cId="1104824692" sldId="350"/>
            <ac:graphicFrameMk id="5" creationId="{01EDB0A3-7553-DB71-7A87-CABEAF81AB51}"/>
          </ac:graphicFrameMkLst>
        </pc:graphicFrameChg>
        <pc:graphicFrameChg chg="mod modGraphic">
          <ac:chgData name="Erickson, Robert" userId="S::rerickson@phoenixunion.org::47b772ea-ed48-449b-a438-9cc4802a3771" providerId="AD" clId="Web-{9BADA592-B9C5-66C3-3A06-E7B8BD69668C}" dt="2022-10-31T05:59:51.117" v="698"/>
          <ac:graphicFrameMkLst>
            <pc:docMk/>
            <pc:sldMk cId="1104824692" sldId="350"/>
            <ac:graphicFrameMk id="6" creationId="{28B4D484-E0F2-9292-4B6E-7189BB2D7535}"/>
          </ac:graphicFrameMkLst>
        </pc:graphicFrameChg>
        <pc:graphicFrameChg chg="mod modGraphic">
          <ac:chgData name="Erickson, Robert" userId="S::rerickson@phoenixunion.org::47b772ea-ed48-449b-a438-9cc4802a3771" providerId="AD" clId="Web-{9BADA592-B9C5-66C3-3A06-E7B8BD69668C}" dt="2022-10-31T05:59:45.992" v="697"/>
          <ac:graphicFrameMkLst>
            <pc:docMk/>
            <pc:sldMk cId="1104824692" sldId="350"/>
            <ac:graphicFrameMk id="7" creationId="{688C51AE-7AD0-BD2A-6258-398FE0F03EB5}"/>
          </ac:graphicFrameMkLst>
        </pc:graphicFrameChg>
        <pc:graphicFrameChg chg="add del mod">
          <ac:chgData name="Erickson, Robert" userId="S::rerickson@phoenixunion.org::47b772ea-ed48-449b-a438-9cc4802a3771" providerId="AD" clId="Web-{9BADA592-B9C5-66C3-3A06-E7B8BD69668C}" dt="2022-10-31T05:57:15.811" v="661"/>
          <ac:graphicFrameMkLst>
            <pc:docMk/>
            <pc:sldMk cId="1104824692" sldId="350"/>
            <ac:graphicFrameMk id="9" creationId="{36D15186-B857-4CDF-7C4B-B1F9FC3E00B2}"/>
          </ac:graphicFrameMkLst>
        </pc:graphicFrameChg>
      </pc:sldChg>
      <pc:sldChg chg="modSp">
        <pc:chgData name="Erickson, Robert" userId="S::rerickson@phoenixunion.org::47b772ea-ed48-449b-a438-9cc4802a3771" providerId="AD" clId="Web-{9BADA592-B9C5-66C3-3A06-E7B8BD69668C}" dt="2022-10-31T06:18:47.443" v="1100"/>
        <pc:sldMkLst>
          <pc:docMk/>
          <pc:sldMk cId="1660509515" sldId="352"/>
        </pc:sldMkLst>
        <pc:graphicFrameChg chg="mod modGraphic">
          <ac:chgData name="Erickson, Robert" userId="S::rerickson@phoenixunion.org::47b772ea-ed48-449b-a438-9cc4802a3771" providerId="AD" clId="Web-{9BADA592-B9C5-66C3-3A06-E7B8BD69668C}" dt="2022-10-31T06:18:47.443" v="1100"/>
          <ac:graphicFrameMkLst>
            <pc:docMk/>
            <pc:sldMk cId="1660509515" sldId="352"/>
            <ac:graphicFrameMk id="6" creationId="{28B4D484-E0F2-9292-4B6E-7189BB2D7535}"/>
          </ac:graphicFrameMkLst>
        </pc:graphicFrameChg>
        <pc:graphicFrameChg chg="mod modGraphic">
          <ac:chgData name="Erickson, Robert" userId="S::rerickson@phoenixunion.org::47b772ea-ed48-449b-a438-9cc4802a3771" providerId="AD" clId="Web-{9BADA592-B9C5-66C3-3A06-E7B8BD69668C}" dt="2022-10-31T06:18:40.193" v="1098" actId="1076"/>
          <ac:graphicFrameMkLst>
            <pc:docMk/>
            <pc:sldMk cId="1660509515" sldId="352"/>
            <ac:graphicFrameMk id="7" creationId="{688C51AE-7AD0-BD2A-6258-398FE0F03EB5}"/>
          </ac:graphicFrameMkLst>
        </pc:graphicFrameChg>
      </pc:sldChg>
    </pc:docChg>
  </pc:docChgLst>
  <pc:docChgLst>
    <pc:chgData name="Erickson, Robert" userId="S::rerickson@phoenixunion.org::47b772ea-ed48-449b-a438-9cc4802a3771" providerId="AD" clId="Web-{B03F3F59-61DB-A7BB-45AD-6EDBDE2C825D}"/>
    <pc:docChg chg="modSld">
      <pc:chgData name="Erickson, Robert" userId="S::rerickson@phoenixunion.org::47b772ea-ed48-449b-a438-9cc4802a3771" providerId="AD" clId="Web-{B03F3F59-61DB-A7BB-45AD-6EDBDE2C825D}" dt="2022-11-01T16:54:45.227" v="275"/>
      <pc:docMkLst>
        <pc:docMk/>
      </pc:docMkLst>
      <pc:sldChg chg="addSp modSp">
        <pc:chgData name="Erickson, Robert" userId="S::rerickson@phoenixunion.org::47b772ea-ed48-449b-a438-9cc4802a3771" providerId="AD" clId="Web-{B03F3F59-61DB-A7BB-45AD-6EDBDE2C825D}" dt="2022-11-01T16:54:45.227" v="275"/>
        <pc:sldMkLst>
          <pc:docMk/>
          <pc:sldMk cId="826995410" sldId="358"/>
        </pc:sldMkLst>
        <pc:spChg chg="add">
          <ac:chgData name="Erickson, Robert" userId="S::rerickson@phoenixunion.org::47b772ea-ed48-449b-a438-9cc4802a3771" providerId="AD" clId="Web-{B03F3F59-61DB-A7BB-45AD-6EDBDE2C825D}" dt="2022-11-01T16:54:45.227" v="275"/>
          <ac:spMkLst>
            <pc:docMk/>
            <pc:sldMk cId="826995410" sldId="358"/>
            <ac:spMk id="5" creationId="{7F1DAC38-337F-71D9-FFB3-851E70801568}"/>
          </ac:spMkLst>
        </pc:spChg>
        <pc:graphicFrameChg chg="mod modGraphic">
          <ac:chgData name="Erickson, Robert" userId="S::rerickson@phoenixunion.org::47b772ea-ed48-449b-a438-9cc4802a3771" providerId="AD" clId="Web-{B03F3F59-61DB-A7BB-45AD-6EDBDE2C825D}" dt="2022-11-01T16:51:50.793" v="130"/>
          <ac:graphicFrameMkLst>
            <pc:docMk/>
            <pc:sldMk cId="826995410" sldId="358"/>
            <ac:graphicFrameMk id="6" creationId="{28B4D484-E0F2-9292-4B6E-7189BB2D7535}"/>
          </ac:graphicFrameMkLst>
        </pc:graphicFrameChg>
        <pc:graphicFrameChg chg="mod modGraphic">
          <ac:chgData name="Erickson, Robert" userId="S::rerickson@phoenixunion.org::47b772ea-ed48-449b-a438-9cc4802a3771" providerId="AD" clId="Web-{B03F3F59-61DB-A7BB-45AD-6EDBDE2C825D}" dt="2022-11-01T16:54:17.850" v="274"/>
          <ac:graphicFrameMkLst>
            <pc:docMk/>
            <pc:sldMk cId="826995410" sldId="358"/>
            <ac:graphicFrameMk id="7" creationId="{688C51AE-7AD0-BD2A-6258-398FE0F03EB5}"/>
          </ac:graphicFrameMkLst>
        </pc:graphicFrameChg>
      </pc:sldChg>
    </pc:docChg>
  </pc:docChgLst>
  <pc:docChgLst>
    <pc:chgData name="Erickson, Robert" userId="S::rerickson@phoenixunion.org::47b772ea-ed48-449b-a438-9cc4802a3771" providerId="AD" clId="Web-{9ABDCEA6-FE19-59F2-3061-D0A86C8B4F98}"/>
    <pc:docChg chg="modSld">
      <pc:chgData name="Erickson, Robert" userId="S::rerickson@phoenixunion.org::47b772ea-ed48-449b-a438-9cc4802a3771" providerId="AD" clId="Web-{9ABDCEA6-FE19-59F2-3061-D0A86C8B4F98}" dt="2022-11-01T20:02:21.697" v="876"/>
      <pc:docMkLst>
        <pc:docMk/>
      </pc:docMkLst>
      <pc:sldChg chg="modSp">
        <pc:chgData name="Erickson, Robert" userId="S::rerickson@phoenixunion.org::47b772ea-ed48-449b-a438-9cc4802a3771" providerId="AD" clId="Web-{9ABDCEA6-FE19-59F2-3061-D0A86C8B4F98}" dt="2022-11-01T20:02:21.697" v="876"/>
        <pc:sldMkLst>
          <pc:docMk/>
          <pc:sldMk cId="3254315957" sldId="336"/>
        </pc:sldMkLst>
        <pc:graphicFrameChg chg="mod modGraphic">
          <ac:chgData name="Erickson, Robert" userId="S::rerickson@phoenixunion.org::47b772ea-ed48-449b-a438-9cc4802a3771" providerId="AD" clId="Web-{9ABDCEA6-FE19-59F2-3061-D0A86C8B4F98}" dt="2022-11-01T20:02:21.697" v="876"/>
          <ac:graphicFrameMkLst>
            <pc:docMk/>
            <pc:sldMk cId="3254315957" sldId="336"/>
            <ac:graphicFrameMk id="6" creationId="{28B4D484-E0F2-9292-4B6E-7189BB2D7535}"/>
          </ac:graphicFrameMkLst>
        </pc:graphicFrameChg>
      </pc:sldChg>
      <pc:sldChg chg="addSp modSp">
        <pc:chgData name="Erickson, Robert" userId="S::rerickson@phoenixunion.org::47b772ea-ed48-449b-a438-9cc4802a3771" providerId="AD" clId="Web-{9ABDCEA6-FE19-59F2-3061-D0A86C8B4F98}" dt="2022-11-01T20:00:38.413" v="842"/>
        <pc:sldMkLst>
          <pc:docMk/>
          <pc:sldMk cId="1011266262" sldId="337"/>
        </pc:sldMkLst>
        <pc:spChg chg="add mod">
          <ac:chgData name="Erickson, Robert" userId="S::rerickson@phoenixunion.org::47b772ea-ed48-449b-a438-9cc4802a3771" providerId="AD" clId="Web-{9ABDCEA6-FE19-59F2-3061-D0A86C8B4F98}" dt="2022-11-01T19:50:43.694" v="304" actId="1076"/>
          <ac:spMkLst>
            <pc:docMk/>
            <pc:sldMk cId="1011266262" sldId="337"/>
            <ac:spMk id="5" creationId="{09D554E1-C8BB-8212-950A-510E9C85ACBB}"/>
          </ac:spMkLst>
        </pc:spChg>
        <pc:graphicFrameChg chg="mod modGraphic">
          <ac:chgData name="Erickson, Robert" userId="S::rerickson@phoenixunion.org::47b772ea-ed48-449b-a438-9cc4802a3771" providerId="AD" clId="Web-{9ABDCEA6-FE19-59F2-3061-D0A86C8B4F98}" dt="2022-11-01T19:58:59.551" v="720"/>
          <ac:graphicFrameMkLst>
            <pc:docMk/>
            <pc:sldMk cId="1011266262" sldId="337"/>
            <ac:graphicFrameMk id="6" creationId="{28B4D484-E0F2-9292-4B6E-7189BB2D7535}"/>
          </ac:graphicFrameMkLst>
        </pc:graphicFrameChg>
        <pc:graphicFrameChg chg="mod modGraphic">
          <ac:chgData name="Erickson, Robert" userId="S::rerickson@phoenixunion.org::47b772ea-ed48-449b-a438-9cc4802a3771" providerId="AD" clId="Web-{9ABDCEA6-FE19-59F2-3061-D0A86C8B4F98}" dt="2022-11-01T20:00:38.413" v="842"/>
          <ac:graphicFrameMkLst>
            <pc:docMk/>
            <pc:sldMk cId="1011266262" sldId="337"/>
            <ac:graphicFrameMk id="7" creationId="{688C51AE-7AD0-BD2A-6258-398FE0F03EB5}"/>
          </ac:graphicFrameMkLst>
        </pc:graphicFrameChg>
      </pc:sldChg>
      <pc:sldChg chg="modSp">
        <pc:chgData name="Erickson, Robert" userId="S::rerickson@phoenixunion.org::47b772ea-ed48-449b-a438-9cc4802a3771" providerId="AD" clId="Web-{9ABDCEA6-FE19-59F2-3061-D0A86C8B4F98}" dt="2022-11-01T19:36:47.656" v="302"/>
        <pc:sldMkLst>
          <pc:docMk/>
          <pc:sldMk cId="846287746" sldId="338"/>
        </pc:sldMkLst>
        <pc:graphicFrameChg chg="mod modGraphic">
          <ac:chgData name="Erickson, Robert" userId="S::rerickson@phoenixunion.org::47b772ea-ed48-449b-a438-9cc4802a3771" providerId="AD" clId="Web-{9ABDCEA6-FE19-59F2-3061-D0A86C8B4F98}" dt="2022-11-01T19:36:47.656" v="302"/>
          <ac:graphicFrameMkLst>
            <pc:docMk/>
            <pc:sldMk cId="846287746" sldId="338"/>
            <ac:graphicFrameMk id="6" creationId="{28B4D484-E0F2-9292-4B6E-7189BB2D7535}"/>
          </ac:graphicFrameMkLst>
        </pc:graphicFrameChg>
        <pc:graphicFrameChg chg="mod modGraphic">
          <ac:chgData name="Erickson, Robert" userId="S::rerickson@phoenixunion.org::47b772ea-ed48-449b-a438-9cc4802a3771" providerId="AD" clId="Web-{9ABDCEA6-FE19-59F2-3061-D0A86C8B4F98}" dt="2022-11-01T19:36:44.656" v="301"/>
          <ac:graphicFrameMkLst>
            <pc:docMk/>
            <pc:sldMk cId="846287746" sldId="338"/>
            <ac:graphicFrameMk id="7" creationId="{688C51AE-7AD0-BD2A-6258-398FE0F03EB5}"/>
          </ac:graphicFrameMkLst>
        </pc:graphicFrameChg>
      </pc:sldChg>
    </pc:docChg>
  </pc:docChgLst>
  <pc:docChgLst>
    <pc:chgData name="Erickson, Robert" userId="S::rerickson@phoenixunion.org::47b772ea-ed48-449b-a438-9cc4802a3771" providerId="AD" clId="Web-{7E4B87CF-9D7F-82C7-AC49-A01433974BB5}"/>
    <pc:docChg chg="modSld">
      <pc:chgData name="Erickson, Robert" userId="S::rerickson@phoenixunion.org::47b772ea-ed48-449b-a438-9cc4802a3771" providerId="AD" clId="Web-{7E4B87CF-9D7F-82C7-AC49-A01433974BB5}" dt="2022-11-02T07:13:46.770" v="2410"/>
      <pc:docMkLst>
        <pc:docMk/>
      </pc:docMkLst>
      <pc:sldChg chg="addSp modSp">
        <pc:chgData name="Erickson, Robert" userId="S::rerickson@phoenixunion.org::47b772ea-ed48-449b-a438-9cc4802a3771" providerId="AD" clId="Web-{7E4B87CF-9D7F-82C7-AC49-A01433974BB5}" dt="2022-11-02T07:13:46.770" v="2410"/>
        <pc:sldMkLst>
          <pc:docMk/>
          <pc:sldMk cId="3380937612" sldId="322"/>
        </pc:sldMkLst>
        <pc:spChg chg="mod">
          <ac:chgData name="Erickson, Robert" userId="S::rerickson@phoenixunion.org::47b772ea-ed48-449b-a438-9cc4802a3771" providerId="AD" clId="Web-{7E4B87CF-9D7F-82C7-AC49-A01433974BB5}" dt="2022-11-02T07:09:46.129" v="2143" actId="20577"/>
          <ac:spMkLst>
            <pc:docMk/>
            <pc:sldMk cId="3380937612" sldId="322"/>
            <ac:spMk id="2" creationId="{9FB3D43C-56F2-FE20-EB51-F7913DA4E7DB}"/>
          </ac:spMkLst>
        </pc:spChg>
        <pc:spChg chg="add mod">
          <ac:chgData name="Erickson, Robert" userId="S::rerickson@phoenixunion.org::47b772ea-ed48-449b-a438-9cc4802a3771" providerId="AD" clId="Web-{7E4B87CF-9D7F-82C7-AC49-A01433974BB5}" dt="2022-11-02T07:09:50.317" v="2144" actId="1076"/>
          <ac:spMkLst>
            <pc:docMk/>
            <pc:sldMk cId="3380937612" sldId="322"/>
            <ac:spMk id="5" creationId="{B517EC2C-647D-07A2-8BC8-15BBFF8919C5}"/>
          </ac:spMkLst>
        </pc:spChg>
        <pc:graphicFrameChg chg="mod modGraphic">
          <ac:chgData name="Erickson, Robert" userId="S::rerickson@phoenixunion.org::47b772ea-ed48-449b-a438-9cc4802a3771" providerId="AD" clId="Web-{7E4B87CF-9D7F-82C7-AC49-A01433974BB5}" dt="2022-11-02T07:11:01.462" v="2230"/>
          <ac:graphicFrameMkLst>
            <pc:docMk/>
            <pc:sldMk cId="3380937612" sldId="322"/>
            <ac:graphicFrameMk id="6" creationId="{28B4D484-E0F2-9292-4B6E-7189BB2D7535}"/>
          </ac:graphicFrameMkLst>
        </pc:graphicFrameChg>
        <pc:graphicFrameChg chg="mod modGraphic">
          <ac:chgData name="Erickson, Robert" userId="S::rerickson@phoenixunion.org::47b772ea-ed48-449b-a438-9cc4802a3771" providerId="AD" clId="Web-{7E4B87CF-9D7F-82C7-AC49-A01433974BB5}" dt="2022-11-02T07:13:46.770" v="2410"/>
          <ac:graphicFrameMkLst>
            <pc:docMk/>
            <pc:sldMk cId="3380937612" sldId="322"/>
            <ac:graphicFrameMk id="7" creationId="{688C51AE-7AD0-BD2A-6258-398FE0F03EB5}"/>
          </ac:graphicFrameMkLst>
        </pc:graphicFrameChg>
      </pc:sldChg>
      <pc:sldChg chg="addSp modSp">
        <pc:chgData name="Erickson, Robert" userId="S::rerickson@phoenixunion.org::47b772ea-ed48-449b-a438-9cc4802a3771" providerId="AD" clId="Web-{7E4B87CF-9D7F-82C7-AC49-A01433974BB5}" dt="2022-11-02T07:08:15.900" v="2066" actId="1076"/>
        <pc:sldMkLst>
          <pc:docMk/>
          <pc:sldMk cId="1313514678" sldId="323"/>
        </pc:sldMkLst>
        <pc:spChg chg="mod">
          <ac:chgData name="Erickson, Robert" userId="S::rerickson@phoenixunion.org::47b772ea-ed48-449b-a438-9cc4802a3771" providerId="AD" clId="Web-{7E4B87CF-9D7F-82C7-AC49-A01433974BB5}" dt="2022-11-02T07:08:15.900" v="2066" actId="1076"/>
          <ac:spMkLst>
            <pc:docMk/>
            <pc:sldMk cId="1313514678" sldId="323"/>
            <ac:spMk id="2" creationId="{9FB3D43C-56F2-FE20-EB51-F7913DA4E7DB}"/>
          </ac:spMkLst>
        </pc:spChg>
        <pc:spChg chg="add mod">
          <ac:chgData name="Erickson, Robert" userId="S::rerickson@phoenixunion.org::47b772ea-ed48-449b-a438-9cc4802a3771" providerId="AD" clId="Web-{7E4B87CF-9D7F-82C7-AC49-A01433974BB5}" dt="2022-11-02T07:08:12.978" v="2065" actId="1076"/>
          <ac:spMkLst>
            <pc:docMk/>
            <pc:sldMk cId="1313514678" sldId="323"/>
            <ac:spMk id="5" creationId="{51583A73-7FF5-4D2C-CAF6-C5E9ACC62EB6}"/>
          </ac:spMkLst>
        </pc:spChg>
        <pc:graphicFrameChg chg="mod modGraphic">
          <ac:chgData name="Erickson, Robert" userId="S::rerickson@phoenixunion.org::47b772ea-ed48-449b-a438-9cc4802a3771" providerId="AD" clId="Web-{7E4B87CF-9D7F-82C7-AC49-A01433974BB5}" dt="2022-11-02T07:01:50.765" v="1895"/>
          <ac:graphicFrameMkLst>
            <pc:docMk/>
            <pc:sldMk cId="1313514678" sldId="323"/>
            <ac:graphicFrameMk id="6" creationId="{28B4D484-E0F2-9292-4B6E-7189BB2D7535}"/>
          </ac:graphicFrameMkLst>
        </pc:graphicFrameChg>
        <pc:graphicFrameChg chg="mod modGraphic">
          <ac:chgData name="Erickson, Robert" userId="S::rerickson@phoenixunion.org::47b772ea-ed48-449b-a438-9cc4802a3771" providerId="AD" clId="Web-{7E4B87CF-9D7F-82C7-AC49-A01433974BB5}" dt="2022-11-02T07:05:32.452" v="2057"/>
          <ac:graphicFrameMkLst>
            <pc:docMk/>
            <pc:sldMk cId="1313514678" sldId="323"/>
            <ac:graphicFrameMk id="7" creationId="{688C51AE-7AD0-BD2A-6258-398FE0F03EB5}"/>
          </ac:graphicFrameMkLst>
        </pc:graphicFrameChg>
      </pc:sldChg>
      <pc:sldChg chg="modSp">
        <pc:chgData name="Erickson, Robert" userId="S::rerickson@phoenixunion.org::47b772ea-ed48-449b-a438-9cc4802a3771" providerId="AD" clId="Web-{7E4B87CF-9D7F-82C7-AC49-A01433974BB5}" dt="2022-11-02T07:00:14.165" v="1769"/>
        <pc:sldMkLst>
          <pc:docMk/>
          <pc:sldMk cId="2038733873" sldId="324"/>
        </pc:sldMkLst>
        <pc:graphicFrameChg chg="mod modGraphic">
          <ac:chgData name="Erickson, Robert" userId="S::rerickson@phoenixunion.org::47b772ea-ed48-449b-a438-9cc4802a3771" providerId="AD" clId="Web-{7E4B87CF-9D7F-82C7-AC49-A01433974BB5}" dt="2022-11-02T06:59:12.583" v="1678"/>
          <ac:graphicFrameMkLst>
            <pc:docMk/>
            <pc:sldMk cId="2038733873" sldId="324"/>
            <ac:graphicFrameMk id="6" creationId="{28B4D484-E0F2-9292-4B6E-7189BB2D7535}"/>
          </ac:graphicFrameMkLst>
        </pc:graphicFrameChg>
        <pc:graphicFrameChg chg="mod modGraphic">
          <ac:chgData name="Erickson, Robert" userId="S::rerickson@phoenixunion.org::47b772ea-ed48-449b-a438-9cc4802a3771" providerId="AD" clId="Web-{7E4B87CF-9D7F-82C7-AC49-A01433974BB5}" dt="2022-11-02T07:00:14.165" v="1769"/>
          <ac:graphicFrameMkLst>
            <pc:docMk/>
            <pc:sldMk cId="2038733873" sldId="324"/>
            <ac:graphicFrameMk id="7" creationId="{688C51AE-7AD0-BD2A-6258-398FE0F03EB5}"/>
          </ac:graphicFrameMkLst>
        </pc:graphicFrameChg>
      </pc:sldChg>
      <pc:sldChg chg="modSp">
        <pc:chgData name="Erickson, Robert" userId="S::rerickson@phoenixunion.org::47b772ea-ed48-449b-a438-9cc4802a3771" providerId="AD" clId="Web-{7E4B87CF-9D7F-82C7-AC49-A01433974BB5}" dt="2022-11-02T06:57:26.795" v="1444"/>
        <pc:sldMkLst>
          <pc:docMk/>
          <pc:sldMk cId="2689228620" sldId="325"/>
        </pc:sldMkLst>
        <pc:graphicFrameChg chg="mod modGraphic">
          <ac:chgData name="Erickson, Robert" userId="S::rerickson@phoenixunion.org::47b772ea-ed48-449b-a438-9cc4802a3771" providerId="AD" clId="Web-{7E4B87CF-9D7F-82C7-AC49-A01433974BB5}" dt="2022-11-02T06:53:38.654" v="1254"/>
          <ac:graphicFrameMkLst>
            <pc:docMk/>
            <pc:sldMk cId="2689228620" sldId="325"/>
            <ac:graphicFrameMk id="6" creationId="{28B4D484-E0F2-9292-4B6E-7189BB2D7535}"/>
          </ac:graphicFrameMkLst>
        </pc:graphicFrameChg>
        <pc:graphicFrameChg chg="mod modGraphic">
          <ac:chgData name="Erickson, Robert" userId="S::rerickson@phoenixunion.org::47b772ea-ed48-449b-a438-9cc4802a3771" providerId="AD" clId="Web-{7E4B87CF-9D7F-82C7-AC49-A01433974BB5}" dt="2022-11-02T06:57:26.795" v="1444"/>
          <ac:graphicFrameMkLst>
            <pc:docMk/>
            <pc:sldMk cId="2689228620" sldId="325"/>
            <ac:graphicFrameMk id="7" creationId="{688C51AE-7AD0-BD2A-6258-398FE0F03EB5}"/>
          </ac:graphicFrameMkLst>
        </pc:graphicFrameChg>
      </pc:sldChg>
      <pc:sldChg chg="modSp">
        <pc:chgData name="Erickson, Robert" userId="S::rerickson@phoenixunion.org::47b772ea-ed48-449b-a438-9cc4802a3771" providerId="AD" clId="Web-{7E4B87CF-9D7F-82C7-AC49-A01433974BB5}" dt="2022-11-02T06:50:58.297" v="888"/>
        <pc:sldMkLst>
          <pc:docMk/>
          <pc:sldMk cId="2613957048" sldId="326"/>
        </pc:sldMkLst>
        <pc:graphicFrameChg chg="mod modGraphic">
          <ac:chgData name="Erickson, Robert" userId="S::rerickson@phoenixunion.org::47b772ea-ed48-449b-a438-9cc4802a3771" providerId="AD" clId="Web-{7E4B87CF-9D7F-82C7-AC49-A01433974BB5}" dt="2022-11-02T06:46:05.888" v="795"/>
          <ac:graphicFrameMkLst>
            <pc:docMk/>
            <pc:sldMk cId="2613957048" sldId="326"/>
            <ac:graphicFrameMk id="6" creationId="{28B4D484-E0F2-9292-4B6E-7189BB2D7535}"/>
          </ac:graphicFrameMkLst>
        </pc:graphicFrameChg>
        <pc:graphicFrameChg chg="mod modGraphic">
          <ac:chgData name="Erickson, Robert" userId="S::rerickson@phoenixunion.org::47b772ea-ed48-449b-a438-9cc4802a3771" providerId="AD" clId="Web-{7E4B87CF-9D7F-82C7-AC49-A01433974BB5}" dt="2022-11-02T06:50:58.297" v="888"/>
          <ac:graphicFrameMkLst>
            <pc:docMk/>
            <pc:sldMk cId="2613957048" sldId="326"/>
            <ac:graphicFrameMk id="7" creationId="{688C51AE-7AD0-BD2A-6258-398FE0F03EB5}"/>
          </ac:graphicFrameMkLst>
        </pc:graphicFrameChg>
      </pc:sldChg>
      <pc:sldChg chg="addSp modSp">
        <pc:chgData name="Erickson, Robert" userId="S::rerickson@phoenixunion.org::47b772ea-ed48-449b-a438-9cc4802a3771" providerId="AD" clId="Web-{7E4B87CF-9D7F-82C7-AC49-A01433974BB5}" dt="2022-11-02T06:43:02.048" v="482"/>
        <pc:sldMkLst>
          <pc:docMk/>
          <pc:sldMk cId="4213729788" sldId="327"/>
        </pc:sldMkLst>
        <pc:spChg chg="add">
          <ac:chgData name="Erickson, Robert" userId="S::rerickson@phoenixunion.org::47b772ea-ed48-449b-a438-9cc4802a3771" providerId="AD" clId="Web-{7E4B87CF-9D7F-82C7-AC49-A01433974BB5}" dt="2022-11-02T06:43:02.048" v="482"/>
          <ac:spMkLst>
            <pc:docMk/>
            <pc:sldMk cId="4213729788" sldId="327"/>
            <ac:spMk id="5" creationId="{215834B5-8316-FA3C-5379-235B5E5685D7}"/>
          </ac:spMkLst>
        </pc:spChg>
        <pc:graphicFrameChg chg="mod modGraphic">
          <ac:chgData name="Erickson, Robert" userId="S::rerickson@phoenixunion.org::47b772ea-ed48-449b-a438-9cc4802a3771" providerId="AD" clId="Web-{7E4B87CF-9D7F-82C7-AC49-A01433974BB5}" dt="2022-11-02T06:37:39.351" v="185"/>
          <ac:graphicFrameMkLst>
            <pc:docMk/>
            <pc:sldMk cId="4213729788" sldId="327"/>
            <ac:graphicFrameMk id="6" creationId="{28B4D484-E0F2-9292-4B6E-7189BB2D7535}"/>
          </ac:graphicFrameMkLst>
        </pc:graphicFrameChg>
        <pc:graphicFrameChg chg="mod modGraphic">
          <ac:chgData name="Erickson, Robert" userId="S::rerickson@phoenixunion.org::47b772ea-ed48-449b-a438-9cc4802a3771" providerId="AD" clId="Web-{7E4B87CF-9D7F-82C7-AC49-A01433974BB5}" dt="2022-11-02T06:42:50.156" v="481"/>
          <ac:graphicFrameMkLst>
            <pc:docMk/>
            <pc:sldMk cId="4213729788" sldId="327"/>
            <ac:graphicFrameMk id="7" creationId="{688C51AE-7AD0-BD2A-6258-398FE0F03EB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EFBE5-087C-405F-9EB8-B5A80A0A0BF2}"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E4B21-FFF6-4731-BF2A-35FF50F3D539}" type="slidenum">
              <a:rPr lang="en-US" smtClean="0"/>
              <a:t>‹#›</a:t>
            </a:fld>
            <a:endParaRPr lang="en-US"/>
          </a:p>
        </p:txBody>
      </p:sp>
    </p:spTree>
    <p:extLst>
      <p:ext uri="{BB962C8B-B14F-4D97-AF65-F5344CB8AC3E}">
        <p14:creationId xmlns:p14="http://schemas.microsoft.com/office/powerpoint/2010/main" val="1795792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965266-E234-4B17-B35C-3B80A80E40EF}" type="datetime1">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272619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C9F8DE-F192-4164-8F1E-F65C0DD15D60}" type="datetime1">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103595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1E65B5A-B1C8-4E51-8512-6E1E08AA019B}" type="datetime1">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1003763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C7B40F4-1AB2-4944-BECB-25F782EF820F}" type="datetime1">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C81A-C012-46D1-BB02-1C2A15082EB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27211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3AC377-4422-4C6E-8999-7666704CE5FD}" type="datetime1">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108954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5605A3-527B-4F4C-B3FF-A536BCDEFB7C}" type="datetime1">
              <a:rPr lang="en-US" smtClean="0"/>
              <a:t>3/3/2023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4195527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A96D76-0A48-4185-BD56-F018B79BAEE2}" type="datetime1">
              <a:rPr lang="en-US" smtClean="0"/>
              <a:t>3/3/2023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1705930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1D67D4-7FEF-4E59-97E0-2F84F7B82C0C}" type="datetime1">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1651344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69090-D263-427A-8A2A-DC21A3161BD9}" type="datetime1">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160961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996FC199-28C9-4791-8781-4194033D81D6}" type="datetime1">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67742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A8836E-17D5-45AC-BA20-DE348789D8B9}" type="datetime1">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262901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06EF1B-F76D-4DB3-8120-F57476EAD32E}" type="datetime1">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86303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6F157D-2A17-4A90-AD69-DDCCE9691987}" type="datetime1">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328474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097FDC1A-F579-46B7-B326-0B6EB80C9070}" type="datetime1">
              <a:rPr lang="en-US" smtClean="0"/>
              <a:t>3/3/2023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421547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ACF2EA3-E2B4-40F1-9E1A-BA7969F24D76}" type="datetime1">
              <a:rPr lang="en-US" smtClean="0"/>
              <a:t>3/3/2023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32393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D26C60A-6CE8-42FB-98BD-8CE1C5D8B8FC}" type="datetime1">
              <a:rPr lang="en-US" smtClean="0"/>
              <a:t>3/3/2023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252022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7B80E-A4A8-45D1-A923-AE05B0673265}" type="datetime1">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AC81A-C012-46D1-BB02-1C2A15082EBF}" type="slidenum">
              <a:rPr lang="en-US" smtClean="0"/>
              <a:t>‹#›</a:t>
            </a:fld>
            <a:endParaRPr lang="en-US"/>
          </a:p>
        </p:txBody>
      </p:sp>
    </p:spTree>
    <p:extLst>
      <p:ext uri="{BB962C8B-B14F-4D97-AF65-F5344CB8AC3E}">
        <p14:creationId xmlns:p14="http://schemas.microsoft.com/office/powerpoint/2010/main" val="415058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0DED94D-0CA3-4092-BA96-11A5898E1F22}" type="datetime1">
              <a:rPr lang="en-US" smtClean="0"/>
              <a:t>3/3/2023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97AC81A-C012-46D1-BB02-1C2A15082EBF}" type="slidenum">
              <a:rPr lang="en-US" smtClean="0"/>
              <a:t>‹#›</a:t>
            </a:fld>
            <a:endParaRPr lang="en-US"/>
          </a:p>
        </p:txBody>
      </p:sp>
    </p:spTree>
    <p:extLst>
      <p:ext uri="{BB962C8B-B14F-4D97-AF65-F5344CB8AC3E}">
        <p14:creationId xmlns:p14="http://schemas.microsoft.com/office/powerpoint/2010/main" val="24095693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mbers.sswaa.org/stateassociations/Contact/LwBR2l9P" TargetMode="External"/><Relationship Id="rId2" Type="http://schemas.openxmlformats.org/officeDocument/2006/relationships/hyperlink" Target="https://portal.ct.gov/SDE/School-Social-Work/School-Social-Work/How-To" TargetMode="External"/><Relationship Id="rId1" Type="http://schemas.openxmlformats.org/officeDocument/2006/relationships/slideLayout" Target="../slideLayouts/slideLayout2.xml"/><Relationship Id="rId4" Type="http://schemas.openxmlformats.org/officeDocument/2006/relationships/hyperlink" Target="mailto:scott.newgass@ct.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doe.k12.de.us/Page/3500#specsoc" TargetMode="External"/><Relationship Id="rId2" Type="http://schemas.openxmlformats.org/officeDocument/2006/relationships/hyperlink" Target="https://regulations.delaware.gov/register/december2020/proposed/24%20DE%20Reg%20527%2012-01-20.htm" TargetMode="External"/><Relationship Id="rId1" Type="http://schemas.openxmlformats.org/officeDocument/2006/relationships/slideLayout" Target="../slideLayouts/slideLayout2.xml"/><Relationship Id="rId4" Type="http://schemas.openxmlformats.org/officeDocument/2006/relationships/hyperlink" Target="https://sites.google.com/view/sswadefirststate/home?fbclid=IwAR1F0W8t9THcgbnYgNevEUXUJT--7UWeDrJBwXsneAOUHR_wRiYad42wB_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fassw.org/" TargetMode="External"/><Relationship Id="rId2" Type="http://schemas.openxmlformats.org/officeDocument/2006/relationships/hyperlink" Target="https://www.fldoe.org/teaching/certification/certificate-subjects/administrative-rules/6a-4-035.stml" TargetMode="External"/><Relationship Id="rId1" Type="http://schemas.openxmlformats.org/officeDocument/2006/relationships/slideLayout" Target="../slideLayouts/slideLayout2.xml"/><Relationship Id="rId4" Type="http://schemas.openxmlformats.org/officeDocument/2006/relationships/hyperlink" Target="mailto:Beverley.wilks@fldoe.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swaga.org/" TargetMode="External"/><Relationship Id="rId2" Type="http://schemas.openxmlformats.org/officeDocument/2006/relationships/hyperlink" Target="https://www.gapsc.com/Rules/Current/Certification/505-2-.147.pdf" TargetMode="External"/><Relationship Id="rId1" Type="http://schemas.openxmlformats.org/officeDocument/2006/relationships/slideLayout" Target="../slideLayouts/slideLayout2.xml"/><Relationship Id="rId4" Type="http://schemas.openxmlformats.org/officeDocument/2006/relationships/hyperlink" Target="mailto:Lindsey.Oliver@doe.k12.ga.u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ca.hawaii.gov/pvl/programs/socialworker/application_publications/" TargetMode="External"/><Relationship Id="rId2" Type="http://schemas.openxmlformats.org/officeDocument/2006/relationships/hyperlink" Target="https://www.socialworkguide.org/licensure/hawaii/#:~:text=To%20become%20an%20LSW%20in,from%20a%20regionally-accredited%20school." TargetMode="External"/><Relationship Id="rId1" Type="http://schemas.openxmlformats.org/officeDocument/2006/relationships/slideLayout" Target="../slideLayouts/slideLayout2.xml"/><Relationship Id="rId4" Type="http://schemas.openxmlformats.org/officeDocument/2006/relationships/hyperlink" Target="https://www.naswhi.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de.idaho.gov/cert-psc/cert/apply/pupil-service.html" TargetMode="External"/><Relationship Id="rId2" Type="http://schemas.openxmlformats.org/officeDocument/2006/relationships/hyperlink" Target="https://careersinpsychology.org/how-to-become-a-social-worker-in-idaho/" TargetMode="External"/><Relationship Id="rId1" Type="http://schemas.openxmlformats.org/officeDocument/2006/relationships/slideLayout" Target="../slideLayouts/slideLayout2.xml"/><Relationship Id="rId5" Type="http://schemas.openxmlformats.org/officeDocument/2006/relationships/hyperlink" Target="mailto:certification@sde.idaho.gov" TargetMode="External"/><Relationship Id="rId4" Type="http://schemas.openxmlformats.org/officeDocument/2006/relationships/hyperlink" Target="https://www.schoolsocialworkersofidaho.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asetext.com/regulation/illinois-administrative-code/title-23-education-and-cultural-resources/part-25-educator-licensure/subpart-d-school-support-personnel/section-25215-endorsement-for-school-social-workers" TargetMode="External"/><Relationship Id="rId2" Type="http://schemas.openxmlformats.org/officeDocument/2006/relationships/hyperlink" Target="https://www.isbe.net/Pages/PEL-School-Support-Ed-Lic.aspx" TargetMode="External"/><Relationship Id="rId1" Type="http://schemas.openxmlformats.org/officeDocument/2006/relationships/slideLayout" Target="../slideLayouts/slideLayout2.xml"/><Relationship Id="rId5" Type="http://schemas.openxmlformats.org/officeDocument/2006/relationships/hyperlink" Target="mailto:ROE15@isbe.net" TargetMode="External"/><Relationship Id="rId4" Type="http://schemas.openxmlformats.org/officeDocument/2006/relationships/hyperlink" Target="https://iassw.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insswa.org/school-social-work/indiana-licensure" TargetMode="External"/><Relationship Id="rId2" Type="http://schemas.openxmlformats.org/officeDocument/2006/relationships/hyperlink" Target="https://www.in.gov/doe/educators/educator-licensing/school-services-employee/" TargetMode="External"/><Relationship Id="rId1" Type="http://schemas.openxmlformats.org/officeDocument/2006/relationships/slideLayout" Target="../slideLayouts/slideLayout2.xml"/><Relationship Id="rId5" Type="http://schemas.openxmlformats.org/officeDocument/2006/relationships/hyperlink" Target="mailto:Jwittman@doe.in.gov" TargetMode="External"/><Relationship Id="rId4" Type="http://schemas.openxmlformats.org/officeDocument/2006/relationships/hyperlink" Target="https://www.insswa.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legis.iowa.gov/docs/iac/rule/02-14-2018.282.16.6.pdf" TargetMode="External"/><Relationship Id="rId2" Type="http://schemas.openxmlformats.org/officeDocument/2006/relationships/hyperlink" Target="https://isswa.org/Licensure-in-Iowa" TargetMode="External"/><Relationship Id="rId1" Type="http://schemas.openxmlformats.org/officeDocument/2006/relationships/slideLayout" Target="../slideLayouts/slideLayout2.xml"/><Relationship Id="rId5" Type="http://schemas.openxmlformats.org/officeDocument/2006/relationships/hyperlink" Target="mailto:mike.cavin@iowa.gov" TargetMode="External"/><Relationship Id="rId4" Type="http://schemas.openxmlformats.org/officeDocument/2006/relationships/hyperlink" Target="https://isswa.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ksswa.wildapricot.org/" TargetMode="External"/><Relationship Id="rId2" Type="http://schemas.openxmlformats.org/officeDocument/2006/relationships/hyperlink" Target="https://careersinpsychology.org/how-to-become-a-social-worker-in-kansas/" TargetMode="External"/><Relationship Id="rId1" Type="http://schemas.openxmlformats.org/officeDocument/2006/relationships/slideLayout" Target="../slideLayouts/slideLayout2.xml"/><Relationship Id="rId4" Type="http://schemas.openxmlformats.org/officeDocument/2006/relationships/hyperlink" Target="mailto:sbigler@ksde.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asetext.com/regulation/kentucky-administrative-regulations/title-16-education-professional-standards-board/chapter-2-teaching-certificates/section-16-kar-2070-professional-certificate-for-school-social-worker" TargetMode="External"/><Relationship Id="rId2" Type="http://schemas.openxmlformats.org/officeDocument/2006/relationships/hyperlink" Target="https://drive.google.com/file/d/1ETfMSONIt7BVZ3ivpJqWAzfuklH2yZwh/view" TargetMode="External"/><Relationship Id="rId1" Type="http://schemas.openxmlformats.org/officeDocument/2006/relationships/slideLayout" Target="../slideLayouts/slideLayout2.xml"/><Relationship Id="rId5" Type="http://schemas.openxmlformats.org/officeDocument/2006/relationships/hyperlink" Target="mailto:lora.magness@fayette.kyschools.us" TargetMode="External"/><Relationship Id="rId4" Type="http://schemas.openxmlformats.org/officeDocument/2006/relationships/hyperlink" Target="https://www.kassw.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areersinpsychology.org/how-to-become-a-social-worker-in-louisiana/" TargetMode="External"/><Relationship Id="rId2" Type="http://schemas.openxmlformats.org/officeDocument/2006/relationships/hyperlink" Target="https://www.socialworkguide.org/licensure/louisiana/" TargetMode="External"/><Relationship Id="rId1" Type="http://schemas.openxmlformats.org/officeDocument/2006/relationships/slideLayout" Target="../slideLayouts/slideLayout2.xml"/><Relationship Id="rId4" Type="http://schemas.openxmlformats.org/officeDocument/2006/relationships/hyperlink" Target="https://naswla.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naswme.socialworkers.org/" TargetMode="External"/><Relationship Id="rId2" Type="http://schemas.openxmlformats.org/officeDocument/2006/relationships/hyperlink" Target="https://www.maine.gov/pfr/professionallicensing/professions/state-board-social-worker-licensure/licensing/licensed-social-worker-licensed-master-social-worker-licensed-clinical-social-worker" TargetMode="External"/><Relationship Id="rId1" Type="http://schemas.openxmlformats.org/officeDocument/2006/relationships/slideLayout" Target="../slideLayouts/slideLayout2.xml"/><Relationship Id="rId4" Type="http://schemas.openxmlformats.org/officeDocument/2006/relationships/hyperlink" Target="mailto:W.Bear.Shea@maine.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arylandpublicschools.org/about/Pages/DSFSS/SSSP/PPW/School-Social-Worker.aspx" TargetMode="External"/><Relationship Id="rId2" Type="http://schemas.openxmlformats.org/officeDocument/2006/relationships/hyperlink" Target="https://health.maryland.gov/bswe/Pages/Licensing.aspx" TargetMode="External"/><Relationship Id="rId1" Type="http://schemas.openxmlformats.org/officeDocument/2006/relationships/slideLayout" Target="../slideLayouts/slideLayout2.xml"/><Relationship Id="rId5" Type="http://schemas.openxmlformats.org/officeDocument/2006/relationships/hyperlink" Target="mailto:CBuckler@msde.state.md.us" TargetMode="External"/><Relationship Id="rId4" Type="http://schemas.openxmlformats.org/officeDocument/2006/relationships/hyperlink" Target="https://members.sswaa.org/stateassociations/Details/maryland-ssw-assoc-77154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aswma.org/" TargetMode="External"/><Relationship Id="rId2" Type="http://schemas.openxmlformats.org/officeDocument/2006/relationships/hyperlink" Target="https://www.doe.mass.edu/lawsregs/603cmr7.html?section=11" TargetMode="External"/><Relationship Id="rId1" Type="http://schemas.openxmlformats.org/officeDocument/2006/relationships/slideLayout" Target="../slideLayouts/slideLayout2.xml"/><Relationship Id="rId4" Type="http://schemas.openxmlformats.org/officeDocument/2006/relationships/hyperlink" Target="mailto:Timothy.Wilson@mass.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file/d/1og0Ik0elgYFv2DcYpJoIJFW8QKH9FiR4/view" TargetMode="External"/><Relationship Id="rId2" Type="http://schemas.openxmlformats.org/officeDocument/2006/relationships/hyperlink" Target="https://drive.google.com/file/d/19BlFfqm1nByB0GR42tEgaFPt57DH1GG1/view" TargetMode="External"/><Relationship Id="rId1" Type="http://schemas.openxmlformats.org/officeDocument/2006/relationships/slideLayout" Target="../slideLayouts/slideLayout2.xml"/><Relationship Id="rId5" Type="http://schemas.openxmlformats.org/officeDocument/2006/relationships/hyperlink" Target="mailto:hsus@michigan.gov" TargetMode="External"/><Relationship Id="rId4" Type="http://schemas.openxmlformats.org/officeDocument/2006/relationships/hyperlink" Target="https://masswmi.site-ym.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revisor.mn.gov/rules/8710.6300/" TargetMode="External"/><Relationship Id="rId2" Type="http://schemas.openxmlformats.org/officeDocument/2006/relationships/hyperlink" Target="https://mn.gov/pelsb/assets/School%20Social%20Worker%20Licensure%20Information%20POST_tcm1113-520346.pdf" TargetMode="External"/><Relationship Id="rId1" Type="http://schemas.openxmlformats.org/officeDocument/2006/relationships/slideLayout" Target="../slideLayouts/slideLayout2.xml"/><Relationship Id="rId5" Type="http://schemas.openxmlformats.org/officeDocument/2006/relationships/hyperlink" Target="mailto:brian.cochran@state.mn.us" TargetMode="External"/><Relationship Id="rId4" Type="http://schemas.openxmlformats.org/officeDocument/2006/relationships/hyperlink" Target="http://www.msswa.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socialworkguide.org/licensure/mississippi/#:~:text=Candidates%20for%20all%20levels%20of,to%20a%20criminal%20background%20check." TargetMode="External"/><Relationship Id="rId2" Type="http://schemas.openxmlformats.org/officeDocument/2006/relationships/hyperlink" Target="https://www.swmft.ms.gov/social-work-licensure-information-0" TargetMode="External"/><Relationship Id="rId1" Type="http://schemas.openxmlformats.org/officeDocument/2006/relationships/slideLayout" Target="../slideLayouts/slideLayout2.xml"/><Relationship Id="rId4" Type="http://schemas.openxmlformats.org/officeDocument/2006/relationships/hyperlink" Target="https://members.sswaa.org/stateassociations/Contact/pB6NlK3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swam.org/" TargetMode="External"/><Relationship Id="rId2" Type="http://schemas.openxmlformats.org/officeDocument/2006/relationships/hyperlink" Target="https://www.socialworkguide.org/licensure/missour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naswmt.socialworkers.org/" TargetMode="External"/><Relationship Id="rId2" Type="http://schemas.openxmlformats.org/officeDocument/2006/relationships/hyperlink" Target="https://boards.bsd.dli.mt.gov/behavioral-health/license-information/licensed-baccalaureate-social-worker" TargetMode="External"/><Relationship Id="rId1" Type="http://schemas.openxmlformats.org/officeDocument/2006/relationships/slideLayout" Target="../slideLayouts/slideLayout2.xml"/><Relationship Id="rId4" Type="http://schemas.openxmlformats.org/officeDocument/2006/relationships/hyperlink" Target="mailto:NStahley.naswmt@socialworkers.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swaa.org/sswaa-membership" TargetMode="External"/><Relationship Id="rId2" Type="http://schemas.openxmlformats.org/officeDocument/2006/relationships/hyperlink" Target="https://www.socialworkers.org/Membership"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www.aswb.org/exam-candidates/" TargetMode="External"/><Relationship Id="rId4" Type="http://schemas.openxmlformats.org/officeDocument/2006/relationships/hyperlink" Target="https://www.socialworklicensure.o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sswan.org/" TargetMode="External"/><Relationship Id="rId2" Type="http://schemas.openxmlformats.org/officeDocument/2006/relationships/hyperlink" Target="https://www.socialworkguide.org/licensure/nebraska/" TargetMode="External"/><Relationship Id="rId1" Type="http://schemas.openxmlformats.org/officeDocument/2006/relationships/slideLayout" Target="../slideLayouts/slideLayout2.xml"/><Relationship Id="rId4" Type="http://schemas.openxmlformats.org/officeDocument/2006/relationships/hyperlink" Target="mailto:jschifferns@childrensomaha.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socwork.nv.gov/uploadedFiles/socworknvgov/content/licensees/B-InfoLicensure_SW.pdf" TargetMode="External"/><Relationship Id="rId2" Type="http://schemas.openxmlformats.org/officeDocument/2006/relationships/hyperlink" Target="https://www.leg.state.nv.us/NAC/NAC-391.html#NAC391Sec320" TargetMode="External"/><Relationship Id="rId1" Type="http://schemas.openxmlformats.org/officeDocument/2006/relationships/slideLayout" Target="../slideLayouts/slideLayout2.xml"/><Relationship Id="rId4" Type="http://schemas.openxmlformats.org/officeDocument/2006/relationships/hyperlink" Target="https://www.nvsswa.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asetext.com/regulation/new-hampshire-administrative-code/title-ed-board-of-education/chapter-ed-500-certification-standards-for-educational-personnel/part-ed-507-requirements-and-certification-for-educational-personnel-in-specific-areas/section-ed-50714-school-social-worker" TargetMode="External"/><Relationship Id="rId2" Type="http://schemas.openxmlformats.org/officeDocument/2006/relationships/hyperlink" Target="https://www.nhes.nh.gov/elmi/products/licertocc/documents/schoolsw.pdf" TargetMode="External"/><Relationship Id="rId1" Type="http://schemas.openxmlformats.org/officeDocument/2006/relationships/slideLayout" Target="../slideLayouts/slideLayout2.xml"/><Relationship Id="rId4" Type="http://schemas.openxmlformats.org/officeDocument/2006/relationships/hyperlink" Target="https://www.nhsswa.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nj.gov/education/license/endorsements/3200S.pdf" TargetMode="External"/><Relationship Id="rId2" Type="http://schemas.openxmlformats.org/officeDocument/2006/relationships/hyperlink" Target="https://njassw.org/certification" TargetMode="External"/><Relationship Id="rId1" Type="http://schemas.openxmlformats.org/officeDocument/2006/relationships/slideLayout" Target="../slideLayouts/slideLayout2.xml"/><Relationship Id="rId5" Type="http://schemas.openxmlformats.org/officeDocument/2006/relationships/hyperlink" Target="mailto:lauren.boose@mksd.org" TargetMode="External"/><Relationship Id="rId4" Type="http://schemas.openxmlformats.org/officeDocument/2006/relationships/hyperlink" Target="https://njassw.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rld.nm.gov/boards-and-commissions/individual-boards-and-commissions/social-work/sw-fees/" TargetMode="External"/><Relationship Id="rId2" Type="http://schemas.openxmlformats.org/officeDocument/2006/relationships/hyperlink" Target="https://webnew.ped.state.nm.us/bureaus/licensure/licensure-requirements/school-social-worker-pre-k-12/" TargetMode="External"/><Relationship Id="rId1" Type="http://schemas.openxmlformats.org/officeDocument/2006/relationships/slideLayout" Target="../slideLayouts/slideLayout2.xml"/><Relationship Id="rId5" Type="http://schemas.openxmlformats.org/officeDocument/2006/relationships/hyperlink" Target="https://naswnm.org/home" TargetMode="External"/><Relationship Id="rId4" Type="http://schemas.openxmlformats.org/officeDocument/2006/relationships/hyperlink" Target="https://www.srca.nm.gov/parts/title06/06.063.0007.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highered.nysed.gov/tcert/certificate/certprocess.html" TargetMode="External"/><Relationship Id="rId2" Type="http://schemas.openxmlformats.org/officeDocument/2006/relationships/hyperlink" Target="https://nyssswa.org/credentialing/school-social-work-certification/" TargetMode="External"/><Relationship Id="rId1" Type="http://schemas.openxmlformats.org/officeDocument/2006/relationships/slideLayout" Target="../slideLayouts/slideLayout2.xml"/><Relationship Id="rId5" Type="http://schemas.openxmlformats.org/officeDocument/2006/relationships/hyperlink" Target="mailto:kathleen.decataldo@nysed.gov" TargetMode="External"/><Relationship Id="rId4" Type="http://schemas.openxmlformats.org/officeDocument/2006/relationships/hyperlink" Target="https://nyssswa.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dpi.nc.gov/educators/specialized-instructional-support/school-social-work/school-social-worker-licensure#SchoolSocialWorkerLicensure" TargetMode="External"/><Relationship Id="rId2" Type="http://schemas.openxmlformats.org/officeDocument/2006/relationships/hyperlink" Target="https://www.dpi.nc.gov/educators/educators-licensure/licensure-administrators-and-student-services" TargetMode="External"/><Relationship Id="rId1" Type="http://schemas.openxmlformats.org/officeDocument/2006/relationships/slideLayout" Target="../slideLayouts/slideLayout2.xml"/><Relationship Id="rId6" Type="http://schemas.openxmlformats.org/officeDocument/2006/relationships/hyperlink" Target="mailto:Pachovia.Lovett@dpi.nc.gov" TargetMode="External"/><Relationship Id="rId5" Type="http://schemas.openxmlformats.org/officeDocument/2006/relationships/hyperlink" Target="https://members.sswaa.org/stateassociations/Contact/rAZ3Mkvp" TargetMode="External"/><Relationship Id="rId4" Type="http://schemas.openxmlformats.org/officeDocument/2006/relationships/hyperlink" Target="https://www.dpi.nc.gov/educators/educator-preparation/alternative-preparation-pathway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naswnd.socialworkers.org/" TargetMode="External"/><Relationship Id="rId2" Type="http://schemas.openxmlformats.org/officeDocument/2006/relationships/hyperlink" Target="https://www.socialworkguide.org/licensure/north-dakota/" TargetMode="External"/><Relationship Id="rId1" Type="http://schemas.openxmlformats.org/officeDocument/2006/relationships/slideLayout" Target="../slideLayouts/slideLayout2.xml"/><Relationship Id="rId4" Type="http://schemas.openxmlformats.org/officeDocument/2006/relationships/hyperlink" Target="mailto:info@ndboardofsocialwork.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osswa1.wildapricot.org/" TargetMode="External"/><Relationship Id="rId2" Type="http://schemas.openxmlformats.org/officeDocument/2006/relationships/hyperlink" Target="https://education.ohio.gov/Topics/Teaching/Licensure/Apply-for-Certificate-License/Pupil-Services-Licens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oklahoma.gov/okdhs/services/foster/schoolbasedservices/sbshome1.html" TargetMode="External"/><Relationship Id="rId2" Type="http://schemas.openxmlformats.org/officeDocument/2006/relationships/hyperlink" Target="https://www.socialworkguide.org/licensure/oklahoma/" TargetMode="External"/><Relationship Id="rId1" Type="http://schemas.openxmlformats.org/officeDocument/2006/relationships/slideLayout" Target="../slideLayouts/slideLayout2.xml"/><Relationship Id="rId5" Type="http://schemas.openxmlformats.org/officeDocument/2006/relationships/hyperlink" Target="mailto:amanda.sellers@sde.ok.gov" TargetMode="External"/><Relationship Id="rId4" Type="http://schemas.openxmlformats.org/officeDocument/2006/relationships/hyperlink" Target="https://naswok.socialworkers.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swaal.org/" TargetMode="External"/><Relationship Id="rId2" Type="http://schemas.openxmlformats.org/officeDocument/2006/relationships/hyperlink" Target="https://www.socialworkguide.org/licensure/alabam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oregonschoolsocialwork.org/professional-development/school-social-work-licensure/" TargetMode="External"/><Relationship Id="rId2" Type="http://schemas.openxmlformats.org/officeDocument/2006/relationships/hyperlink" Target="https://www.orela.nesinc.com/TestView.aspx?f=HTML_FRAG/OR008_TestPage.html" TargetMode="External"/><Relationship Id="rId1" Type="http://schemas.openxmlformats.org/officeDocument/2006/relationships/slideLayout" Target="../slideLayouts/slideLayout2.xml"/><Relationship Id="rId4" Type="http://schemas.openxmlformats.org/officeDocument/2006/relationships/hyperlink" Target="https://oregonschoolsocialwork.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education.pa.gov/Educators/Certification/Staffing%20Guidelines/Pages/CSPG87.aspx#:~:text=A%20School%20Social%20Worker%20Educational,OSWA)%20and%20who%20is%20licensed" TargetMode="External"/><Relationship Id="rId2" Type="http://schemas.openxmlformats.org/officeDocument/2006/relationships/hyperlink" Target="https://www.dos.pa.gov/ProfessionalLicensing/BoardsCommissions/SocialWorkersMarriageanFamilyTherapistsandProfessionalCounselors/Pages/Social-Worker-Licensure-Requirements-Snapshot.aspx" TargetMode="External"/><Relationship Id="rId1" Type="http://schemas.openxmlformats.org/officeDocument/2006/relationships/slideLayout" Target="../slideLayouts/slideLayout2.xml"/><Relationship Id="rId6" Type="http://schemas.openxmlformats.org/officeDocument/2006/relationships/hyperlink" Target="mailto:dstalnecker@hershey.k12.pa.us" TargetMode="External"/><Relationship Id="rId5" Type="http://schemas.openxmlformats.org/officeDocument/2006/relationships/hyperlink" Target="http://passwp.com/" TargetMode="External"/><Relationship Id="rId4" Type="http://schemas.openxmlformats.org/officeDocument/2006/relationships/hyperlink" Target="https://www.socialwork.pitt.edu/sites/default/files/ssw_certification_in_pa_presentation_1.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naswri.socialworkers.org/" TargetMode="External"/><Relationship Id="rId2" Type="http://schemas.openxmlformats.org/officeDocument/2006/relationships/hyperlink" Target="https://www.ride.ri.gov/Portals/0/Uploads/Documents/Teachers-and-Administrators-Excellent-Educators/Educator-Certification/Cert-Requirements/RI_SupportProfessional_Requirements.pdf" TargetMode="External"/><Relationship Id="rId1" Type="http://schemas.openxmlformats.org/officeDocument/2006/relationships/slideLayout" Target="../slideLayouts/slideLayout2.xml"/><Relationship Id="rId4" Type="http://schemas.openxmlformats.org/officeDocument/2006/relationships/hyperlink" Target="mailto:helpdesk@ride.ri.gov"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scassw.com/" TargetMode="External"/><Relationship Id="rId2" Type="http://schemas.openxmlformats.org/officeDocument/2006/relationships/hyperlink" Target="https://www.socialworkguide.org/licensure/south-carolina/#:~:text=Aspiring%20social%20workers%20must%20possess,salaries%20and%20more%20job%20opportuniti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naswsd.socialworkers.org/" TargetMode="External"/><Relationship Id="rId2" Type="http://schemas.openxmlformats.org/officeDocument/2006/relationships/hyperlink" Target="https://www.socialworkguide.org/licensure/south-dakota/#:~:text=The%20minimum%20degree%20requirement%20for,in%20social%20work%20(BSW)."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tassw.wildapricot.org/" TargetMode="External"/><Relationship Id="rId2" Type="http://schemas.openxmlformats.org/officeDocument/2006/relationships/hyperlink" Target="https://www.csw.utk.edu/school-social-work-licensure-progra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bhec.texas.gov/texas-state-board-of-social-worker-examiners/jurisprudence-examination/index.html" TargetMode="External"/><Relationship Id="rId2" Type="http://schemas.openxmlformats.org/officeDocument/2006/relationships/hyperlink" Target="https://www.socialworkguide.org/licensure/texas/" TargetMode="External"/><Relationship Id="rId1" Type="http://schemas.openxmlformats.org/officeDocument/2006/relationships/slideLayout" Target="../slideLayouts/slideLayout2.xml"/><Relationship Id="rId4" Type="http://schemas.openxmlformats.org/officeDocument/2006/relationships/hyperlink" Target="https://www.naswtx.org/default.aspx"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schools.utah.gov/file/04a9f8a3-a407-4676-a40a-6170e381ce10" TargetMode="External"/><Relationship Id="rId2" Type="http://schemas.openxmlformats.org/officeDocument/2006/relationships/hyperlink" Target="https://www.schools.utah.gov/file/4888c86e-6f5e-4cb3-8756-dc7b550dfd55" TargetMode="External"/><Relationship Id="rId1" Type="http://schemas.openxmlformats.org/officeDocument/2006/relationships/slideLayout" Target="../slideLayouts/slideLayout2.xml"/><Relationship Id="rId5" Type="http://schemas.openxmlformats.org/officeDocument/2006/relationships/hyperlink" Target="mailto:tiana.mccall@schools.utah.gov" TargetMode="External"/><Relationship Id="rId4" Type="http://schemas.openxmlformats.org/officeDocument/2006/relationships/hyperlink" Target="https://naswut.socialworkers.or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naswvt.socialworkers.org/" TargetMode="External"/><Relationship Id="rId2" Type="http://schemas.openxmlformats.org/officeDocument/2006/relationships/hyperlink" Target="https://education.vermont.gov/documents/edu-educator-quality-transcript-review-worksheet-school-social-worker" TargetMode="External"/><Relationship Id="rId1" Type="http://schemas.openxmlformats.org/officeDocument/2006/relationships/slideLayout" Target="../slideLayouts/slideLayout2.xml"/><Relationship Id="rId4" Type="http://schemas.openxmlformats.org/officeDocument/2006/relationships/hyperlink" Target="mailto:chris.case@vermont.gov"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vassw.org/certification-and-licensure/" TargetMode="External"/><Relationship Id="rId2" Type="http://schemas.openxmlformats.org/officeDocument/2006/relationships/hyperlink" Target="https://law.lis.virginia.gov/admincode/title8/agency20/chapter23/section700/" TargetMode="External"/><Relationship Id="rId1" Type="http://schemas.openxmlformats.org/officeDocument/2006/relationships/slideLayout" Target="../slideLayouts/slideLayout2.xml"/><Relationship Id="rId5" Type="http://schemas.openxmlformats.org/officeDocument/2006/relationships/hyperlink" Target="mailto:alexandra.javna@doe.virginia.gov" TargetMode="External"/><Relationship Id="rId4" Type="http://schemas.openxmlformats.org/officeDocument/2006/relationships/hyperlink" Target="https://vassw.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aswak.socialworkers.org/" TargetMode="External"/><Relationship Id="rId2" Type="http://schemas.openxmlformats.org/officeDocument/2006/relationships/hyperlink" Target="https://education.alaska.gov/teachercertification/certification/typec" TargetMode="External"/><Relationship Id="rId1" Type="http://schemas.openxmlformats.org/officeDocument/2006/relationships/slideLayout" Target="../slideLayouts/slideLayout2.xml"/><Relationship Id="rId4" Type="http://schemas.openxmlformats.org/officeDocument/2006/relationships/hyperlink" Target="mailto:sharon.fishel@alaska.gov"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k12.wa.us/certification/educational-staff-associate-esa-certificates/esa-first-time-applicant/school-social-worker-first-time" TargetMode="External"/><Relationship Id="rId2" Type="http://schemas.openxmlformats.org/officeDocument/2006/relationships/hyperlink" Target="https://www.wassw.org/interested-in-school-social-work.html#:~:text=Professional%20Qualifications%20for%20the%20state,qualifications)%20OSPI%20ESA%20process%E2%80%8B" TargetMode="External"/><Relationship Id="rId1" Type="http://schemas.openxmlformats.org/officeDocument/2006/relationships/slideLayout" Target="../slideLayouts/slideLayout2.xml"/><Relationship Id="rId6" Type="http://schemas.openxmlformats.org/officeDocument/2006/relationships/hyperlink" Target="mailto:lee.collyer@k12.wa.us" TargetMode="External"/><Relationship Id="rId5" Type="http://schemas.openxmlformats.org/officeDocument/2006/relationships/hyperlink" Target="https://www.wassw.org/" TargetMode="External"/><Relationship Id="rId4" Type="http://schemas.openxmlformats.org/officeDocument/2006/relationships/hyperlink" Target="https://www.k12.wa.us/sites/default/files/public/certification/esa/pubdocs/ESACourseListingFallOctober2022.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sswadc.wildapricot.org/" TargetMode="External"/><Relationship Id="rId2" Type="http://schemas.openxmlformats.org/officeDocument/2006/relationships/hyperlink" Target="https://www.socialworkguide.org/licensure/washington-dc/#:~:text=In%20DC%2C%20you%20will%20need%20a%20master's%20in%20social%20work,accredited%20MSW%20programs%20in%20DC." TargetMode="External"/><Relationship Id="rId1" Type="http://schemas.openxmlformats.org/officeDocument/2006/relationships/slideLayout" Target="../slideLayouts/slideLayout2.xml"/><Relationship Id="rId4" Type="http://schemas.openxmlformats.org/officeDocument/2006/relationships/hyperlink" Target="mailto:mavis.azariah@dc.gov"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vde.us/student-support-well-being/wv-school-social-workers/" TargetMode="External"/><Relationship Id="rId2" Type="http://schemas.openxmlformats.org/officeDocument/2006/relationships/hyperlink" Target="https://wvde.us/wp-content/uploads/2020/09/Social-Workers-One-Pager.pdf" TargetMode="External"/><Relationship Id="rId1" Type="http://schemas.openxmlformats.org/officeDocument/2006/relationships/slideLayout" Target="../slideLayouts/slideLayout2.xml"/><Relationship Id="rId5" Type="http://schemas.openxmlformats.org/officeDocument/2006/relationships/hyperlink" Target="mailto:rhagerma@k12.wv.us" TargetMode="External"/><Relationship Id="rId4" Type="http://schemas.openxmlformats.org/officeDocument/2006/relationships/hyperlink" Target="https://naswwv.socialworkers.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wsswa.org/resources/Documents/SSWrequirements.pdf" TargetMode="External"/><Relationship Id="rId2" Type="http://schemas.openxmlformats.org/officeDocument/2006/relationships/hyperlink" Target="https://docs.legis.wisconsin.gov/code/admin_code/pi/34/vii/062" TargetMode="External"/><Relationship Id="rId1" Type="http://schemas.openxmlformats.org/officeDocument/2006/relationships/slideLayout" Target="../slideLayouts/slideLayout2.xml"/><Relationship Id="rId5" Type="http://schemas.openxmlformats.org/officeDocument/2006/relationships/hyperlink" Target="mailto:Julie.incitti@dpi.wi.gov" TargetMode="External"/><Relationship Id="rId4" Type="http://schemas.openxmlformats.org/officeDocument/2006/relationships/hyperlink" Target="https://www.wsswa.or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naswwy.socialworkers.org/" TargetMode="External"/><Relationship Id="rId2" Type="http://schemas.openxmlformats.org/officeDocument/2006/relationships/hyperlink" Target="https://www.socialworkguide.org/licensure/wyoming/" TargetMode="External"/><Relationship Id="rId1" Type="http://schemas.openxmlformats.org/officeDocument/2006/relationships/slideLayout" Target="../slideLayouts/slideLayout2.xml"/><Relationship Id="rId4" Type="http://schemas.openxmlformats.org/officeDocument/2006/relationships/hyperlink" Target="mailto:john.bole@wyo.gov"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zed.gov/sites/default/files/2016/12/Requirements%20for%20Certificate%20-%20School%20Social%20Worker.pdf?id=5863f6efaadebe08088cd16e" TargetMode="External"/><Relationship Id="rId2" Type="http://schemas.openxmlformats.org/officeDocument/2006/relationships/hyperlink" Target="https://www.azed.gov/wellness/sspcertification" TargetMode="External"/><Relationship Id="rId1" Type="http://schemas.openxmlformats.org/officeDocument/2006/relationships/slideLayout" Target="../slideLayouts/slideLayout2.xml"/><Relationship Id="rId5" Type="http://schemas.openxmlformats.org/officeDocument/2006/relationships/hyperlink" Target="mailto:schoolsafetysocialwellness@azed.gov" TargetMode="External"/><Relationship Id="rId4" Type="http://schemas.openxmlformats.org/officeDocument/2006/relationships/hyperlink" Target="http://sswaaz.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y.arkansas.gov/images/uploads/pdf/ASWLB_Application_Checklist.pdf" TargetMode="External"/><Relationship Id="rId2" Type="http://schemas.openxmlformats.org/officeDocument/2006/relationships/hyperlink" Target="https://www.socialworkguide.org/licensure/arkansas/" TargetMode="External"/><Relationship Id="rId1" Type="http://schemas.openxmlformats.org/officeDocument/2006/relationships/slideLayout" Target="../slideLayouts/slideLayout2.xml"/><Relationship Id="rId4" Type="http://schemas.openxmlformats.org/officeDocument/2006/relationships/hyperlink" Target="https://naswar.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tc.ca.gov/docs/default-source/educator-prep/standards/pps-school-social-work-pdf.pdf?sfvrsn=6" TargetMode="External"/><Relationship Id="rId7" Type="http://schemas.openxmlformats.org/officeDocument/2006/relationships/hyperlink" Target="mailto:mnepomuceno@cde.ca.gov" TargetMode="External"/><Relationship Id="rId2" Type="http://schemas.openxmlformats.org/officeDocument/2006/relationships/hyperlink" Target="https://www.ctc.ca.gov/credentials/leaflets/pupil-personnel-credential-in-california-(cl-606c)" TargetMode="External"/><Relationship Id="rId1" Type="http://schemas.openxmlformats.org/officeDocument/2006/relationships/slideLayout" Target="../slideLayouts/slideLayout2.xml"/><Relationship Id="rId6" Type="http://schemas.openxmlformats.org/officeDocument/2006/relationships/hyperlink" Target="mailto:credentials@ctc.ca.gov" TargetMode="External"/><Relationship Id="rId5" Type="http://schemas.openxmlformats.org/officeDocument/2006/relationships/hyperlink" Target="https://www.cassw.net/" TargetMode="External"/><Relationship Id="rId4" Type="http://schemas.openxmlformats.org/officeDocument/2006/relationships/hyperlink" Target="https://www.ctc.ca.gov/credentials/leaflets/basic-skills-requirement-(cl-66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sswa.org/licensure/" TargetMode="External"/><Relationship Id="rId2" Type="http://schemas.openxmlformats.org/officeDocument/2006/relationships/hyperlink" Target="https://www.cde.state.co.us/cdeprof/endorsementrequirements#ssp" TargetMode="External"/><Relationship Id="rId1" Type="http://schemas.openxmlformats.org/officeDocument/2006/relationships/slideLayout" Target="../slideLayouts/slideLayout2.xml"/><Relationship Id="rId4" Type="http://schemas.openxmlformats.org/officeDocument/2006/relationships/hyperlink" Target="mailto:klabo_k@cde.state.co.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E92A8BB-07B9-40DB-984F-2CB1A2535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2CDDB745-6C26-4B79-9EF2-08E3E4AB9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5" name="Freeform 16">
            <a:extLst>
              <a:ext uri="{FF2B5EF4-FFF2-40B4-BE49-F238E27FC236}">
                <a16:creationId xmlns:a16="http://schemas.microsoft.com/office/drawing/2014/main" id="{80B3FE6C-0A59-4114-88CB-3C3172D6A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pic>
        <p:nvPicPr>
          <p:cNvPr id="1026" name="Picture 2" descr="Home | SSWAA">
            <a:extLst>
              <a:ext uri="{FF2B5EF4-FFF2-40B4-BE49-F238E27FC236}">
                <a16:creationId xmlns:a16="http://schemas.microsoft.com/office/drawing/2014/main" id="{BBACD846-52D2-BF97-E232-F2BC8F08D7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5458" y="640082"/>
            <a:ext cx="8609154" cy="237355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DDA3A238-516A-4076-B3C2-230D91350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36999"/>
            <a:ext cx="12191696" cy="3721001"/>
          </a:xfrm>
          <a:custGeom>
            <a:avLst/>
            <a:gdLst>
              <a:gd name="connsiteX0" fmla="*/ 1 w 12191696"/>
              <a:gd name="connsiteY0" fmla="*/ 0 h 3721001"/>
              <a:gd name="connsiteX1" fmla="*/ 71932 w 12191696"/>
              <a:gd name="connsiteY1" fmla="*/ 12261 h 3721001"/>
              <a:gd name="connsiteX2" fmla="*/ 282849 w 12191696"/>
              <a:gd name="connsiteY2" fmla="*/ 48342 h 3721001"/>
              <a:gd name="connsiteX3" fmla="*/ 436464 w 12191696"/>
              <a:gd name="connsiteY3" fmla="*/ 73565 h 3721001"/>
              <a:gd name="connsiteX4" fmla="*/ 619339 w 12191696"/>
              <a:gd name="connsiteY4" fmla="*/ 100188 h 3721001"/>
              <a:gd name="connsiteX5" fmla="*/ 836351 w 12191696"/>
              <a:gd name="connsiteY5" fmla="*/ 132066 h 3721001"/>
              <a:gd name="connsiteX6" fmla="*/ 1076528 w 12191696"/>
              <a:gd name="connsiteY6" fmla="*/ 165696 h 3721001"/>
              <a:gd name="connsiteX7" fmla="*/ 1347183 w 12191696"/>
              <a:gd name="connsiteY7" fmla="*/ 201077 h 3721001"/>
              <a:gd name="connsiteX8" fmla="*/ 1642223 w 12191696"/>
              <a:gd name="connsiteY8" fmla="*/ 238560 h 3721001"/>
              <a:gd name="connsiteX9" fmla="*/ 1962864 w 12191696"/>
              <a:gd name="connsiteY9" fmla="*/ 276043 h 3721001"/>
              <a:gd name="connsiteX10" fmla="*/ 2304232 w 12191696"/>
              <a:gd name="connsiteY10" fmla="*/ 314226 h 3721001"/>
              <a:gd name="connsiteX11" fmla="*/ 2672421 w 12191696"/>
              <a:gd name="connsiteY11" fmla="*/ 349608 h 3721001"/>
              <a:gd name="connsiteX12" fmla="*/ 3057678 w 12191696"/>
              <a:gd name="connsiteY12" fmla="*/ 383588 h 3721001"/>
              <a:gd name="connsiteX13" fmla="*/ 3464881 w 12191696"/>
              <a:gd name="connsiteY13" fmla="*/ 414415 h 3721001"/>
              <a:gd name="connsiteX14" fmla="*/ 3889152 w 12191696"/>
              <a:gd name="connsiteY14" fmla="*/ 443841 h 3721001"/>
              <a:gd name="connsiteX15" fmla="*/ 4331710 w 12191696"/>
              <a:gd name="connsiteY15" fmla="*/ 471515 h 3721001"/>
              <a:gd name="connsiteX16" fmla="*/ 4558476 w 12191696"/>
              <a:gd name="connsiteY16" fmla="*/ 481324 h 3721001"/>
              <a:gd name="connsiteX17" fmla="*/ 4790118 w 12191696"/>
              <a:gd name="connsiteY17" fmla="*/ 492183 h 3721001"/>
              <a:gd name="connsiteX18" fmla="*/ 5025418 w 12191696"/>
              <a:gd name="connsiteY18" fmla="*/ 502342 h 3721001"/>
              <a:gd name="connsiteX19" fmla="*/ 5261937 w 12191696"/>
              <a:gd name="connsiteY19" fmla="*/ 508998 h 3721001"/>
              <a:gd name="connsiteX20" fmla="*/ 5503333 w 12191696"/>
              <a:gd name="connsiteY20" fmla="*/ 514953 h 3721001"/>
              <a:gd name="connsiteX21" fmla="*/ 5747166 w 12191696"/>
              <a:gd name="connsiteY21" fmla="*/ 521259 h 3721001"/>
              <a:gd name="connsiteX22" fmla="*/ 5995877 w 12191696"/>
              <a:gd name="connsiteY22" fmla="*/ 525462 h 3721001"/>
              <a:gd name="connsiteX23" fmla="*/ 6247026 w 12191696"/>
              <a:gd name="connsiteY23" fmla="*/ 525462 h 3721001"/>
              <a:gd name="connsiteX24" fmla="*/ 6500613 w 12191696"/>
              <a:gd name="connsiteY24" fmla="*/ 527564 h 3721001"/>
              <a:gd name="connsiteX25" fmla="*/ 6756639 w 12191696"/>
              <a:gd name="connsiteY25" fmla="*/ 525462 h 3721001"/>
              <a:gd name="connsiteX26" fmla="*/ 7016322 w 12191696"/>
              <a:gd name="connsiteY26" fmla="*/ 521259 h 3721001"/>
              <a:gd name="connsiteX27" fmla="*/ 7276005 w 12191696"/>
              <a:gd name="connsiteY27" fmla="*/ 517405 h 3721001"/>
              <a:gd name="connsiteX28" fmla="*/ 7539345 w 12191696"/>
              <a:gd name="connsiteY28" fmla="*/ 508998 h 3721001"/>
              <a:gd name="connsiteX29" fmla="*/ 7805124 w 12191696"/>
              <a:gd name="connsiteY29" fmla="*/ 500240 h 3721001"/>
              <a:gd name="connsiteX30" fmla="*/ 8070903 w 12191696"/>
              <a:gd name="connsiteY30" fmla="*/ 490081 h 3721001"/>
              <a:gd name="connsiteX31" fmla="*/ 8339121 w 12191696"/>
              <a:gd name="connsiteY31" fmla="*/ 475719 h 3721001"/>
              <a:gd name="connsiteX32" fmla="*/ 8609776 w 12191696"/>
              <a:gd name="connsiteY32" fmla="*/ 458554 h 3721001"/>
              <a:gd name="connsiteX33" fmla="*/ 8881651 w 12191696"/>
              <a:gd name="connsiteY33" fmla="*/ 442089 h 3721001"/>
              <a:gd name="connsiteX34" fmla="*/ 9153526 w 12191696"/>
              <a:gd name="connsiteY34" fmla="*/ 421071 h 3721001"/>
              <a:gd name="connsiteX35" fmla="*/ 9429058 w 12191696"/>
              <a:gd name="connsiteY35" fmla="*/ 395848 h 3721001"/>
              <a:gd name="connsiteX36" fmla="*/ 9700933 w 12191696"/>
              <a:gd name="connsiteY36" fmla="*/ 370626 h 3721001"/>
              <a:gd name="connsiteX37" fmla="*/ 9977684 w 12191696"/>
              <a:gd name="connsiteY37" fmla="*/ 341551 h 3721001"/>
              <a:gd name="connsiteX38" fmla="*/ 10255655 w 12191696"/>
              <a:gd name="connsiteY38" fmla="*/ 309672 h 3721001"/>
              <a:gd name="connsiteX39" fmla="*/ 10529968 w 12191696"/>
              <a:gd name="connsiteY39" fmla="*/ 276043 h 3721001"/>
              <a:gd name="connsiteX40" fmla="*/ 10807939 w 12191696"/>
              <a:gd name="connsiteY40" fmla="*/ 236808 h 3721001"/>
              <a:gd name="connsiteX41" fmla="*/ 11084690 w 12191696"/>
              <a:gd name="connsiteY41" fmla="*/ 194771 h 3721001"/>
              <a:gd name="connsiteX42" fmla="*/ 11362661 w 12191696"/>
              <a:gd name="connsiteY42" fmla="*/ 153085 h 3721001"/>
              <a:gd name="connsiteX43" fmla="*/ 11639412 w 12191696"/>
              <a:gd name="connsiteY43" fmla="*/ 104392 h 3721001"/>
              <a:gd name="connsiteX44" fmla="*/ 11914945 w 12191696"/>
              <a:gd name="connsiteY44" fmla="*/ 54648 h 3721001"/>
              <a:gd name="connsiteX45" fmla="*/ 12191696 w 12191696"/>
              <a:gd name="connsiteY45" fmla="*/ 2452 h 3721001"/>
              <a:gd name="connsiteX46" fmla="*/ 12191696 w 12191696"/>
              <a:gd name="connsiteY46" fmla="*/ 2802467 h 3721001"/>
              <a:gd name="connsiteX47" fmla="*/ 12191695 w 12191696"/>
              <a:gd name="connsiteY47" fmla="*/ 2802467 h 3721001"/>
              <a:gd name="connsiteX48" fmla="*/ 12191695 w 12191696"/>
              <a:gd name="connsiteY48" fmla="*/ 3721001 h 3721001"/>
              <a:gd name="connsiteX49" fmla="*/ 0 w 12191696"/>
              <a:gd name="connsiteY49" fmla="*/ 3721001 h 3721001"/>
              <a:gd name="connsiteX50" fmla="*/ 0 w 12191696"/>
              <a:gd name="connsiteY50" fmla="*/ 2233825 h 3721001"/>
              <a:gd name="connsiteX51" fmla="*/ 1 w 12191696"/>
              <a:gd name="connsiteY51" fmla="*/ 2233825 h 372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696" h="3721001">
                <a:moveTo>
                  <a:pt x="1" y="0"/>
                </a:moveTo>
                <a:lnTo>
                  <a:pt x="71932" y="12261"/>
                </a:lnTo>
                <a:lnTo>
                  <a:pt x="282849"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3"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4"/>
                </a:lnTo>
                <a:lnTo>
                  <a:pt x="8881651" y="442089"/>
                </a:lnTo>
                <a:lnTo>
                  <a:pt x="9153526" y="421071"/>
                </a:lnTo>
                <a:lnTo>
                  <a:pt x="9429058" y="395848"/>
                </a:lnTo>
                <a:lnTo>
                  <a:pt x="9700933" y="370626"/>
                </a:lnTo>
                <a:lnTo>
                  <a:pt x="9977684" y="341551"/>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802467"/>
                </a:lnTo>
                <a:lnTo>
                  <a:pt x="12191695" y="2802467"/>
                </a:lnTo>
                <a:lnTo>
                  <a:pt x="12191695" y="3721001"/>
                </a:lnTo>
                <a:lnTo>
                  <a:pt x="0" y="3721001"/>
                </a:lnTo>
                <a:lnTo>
                  <a:pt x="0" y="2233825"/>
                </a:lnTo>
                <a:lnTo>
                  <a:pt x="1" y="2233825"/>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DEF7AA-5BE6-A06E-9B65-B4F6A48CCD93}"/>
              </a:ext>
            </a:extLst>
          </p:cNvPr>
          <p:cNvSpPr>
            <a:spLocks noGrp="1"/>
          </p:cNvSpPr>
          <p:nvPr>
            <p:ph type="ctrTitle"/>
          </p:nvPr>
        </p:nvSpPr>
        <p:spPr>
          <a:xfrm>
            <a:off x="636915" y="3928983"/>
            <a:ext cx="9182945" cy="1793390"/>
          </a:xfrm>
        </p:spPr>
        <p:txBody>
          <a:bodyPr>
            <a:normAutofit/>
          </a:bodyPr>
          <a:lstStyle/>
          <a:p>
            <a:pPr>
              <a:lnSpc>
                <a:spcPct val="90000"/>
              </a:lnSpc>
            </a:pPr>
            <a:r>
              <a:rPr lang="en-US" sz="6100" b="1">
                <a:solidFill>
                  <a:srgbClr val="EBEBEB"/>
                </a:solidFill>
              </a:rPr>
              <a:t>State Requirements for School Social Workers</a:t>
            </a:r>
          </a:p>
        </p:txBody>
      </p:sp>
      <p:sp>
        <p:nvSpPr>
          <p:cNvPr id="3" name="Subtitle 2">
            <a:extLst>
              <a:ext uri="{FF2B5EF4-FFF2-40B4-BE49-F238E27FC236}">
                <a16:creationId xmlns:a16="http://schemas.microsoft.com/office/drawing/2014/main" id="{27596353-2973-9289-A420-A6FCFB6F35BE}"/>
              </a:ext>
            </a:extLst>
          </p:cNvPr>
          <p:cNvSpPr>
            <a:spLocks noGrp="1"/>
          </p:cNvSpPr>
          <p:nvPr>
            <p:ph type="subTitle" idx="1"/>
          </p:nvPr>
        </p:nvSpPr>
        <p:spPr>
          <a:xfrm>
            <a:off x="636916" y="5722374"/>
            <a:ext cx="9182944" cy="487924"/>
          </a:xfrm>
        </p:spPr>
        <p:txBody>
          <a:bodyPr>
            <a:normAutofit fontScale="77500" lnSpcReduction="20000"/>
          </a:bodyPr>
          <a:lstStyle/>
          <a:p>
            <a:pPr>
              <a:lnSpc>
                <a:spcPct val="90000"/>
              </a:lnSpc>
            </a:pPr>
            <a:endParaRPr lang="en-US" sz="800">
              <a:solidFill>
                <a:schemeClr val="tx2">
                  <a:lumMod val="40000"/>
                  <a:lumOff val="60000"/>
                </a:schemeClr>
              </a:solidFill>
            </a:endParaRPr>
          </a:p>
          <a:p>
            <a:pPr>
              <a:lnSpc>
                <a:spcPct val="90000"/>
              </a:lnSpc>
            </a:pPr>
            <a:r>
              <a:rPr lang="en-US" sz="2400" b="1">
                <a:solidFill>
                  <a:schemeClr val="tx2">
                    <a:lumMod val="40000"/>
                    <a:lumOff val="60000"/>
                  </a:schemeClr>
                </a:solidFill>
              </a:rPr>
              <a:t>Updated November 2022</a:t>
            </a:r>
          </a:p>
        </p:txBody>
      </p:sp>
      <p:sp>
        <p:nvSpPr>
          <p:cNvPr id="4" name="Slide Number Placeholder 3">
            <a:extLst>
              <a:ext uri="{FF2B5EF4-FFF2-40B4-BE49-F238E27FC236}">
                <a16:creationId xmlns:a16="http://schemas.microsoft.com/office/drawing/2014/main" id="{1968F46C-FCF1-97B8-A29C-5605461E441B}"/>
              </a:ext>
            </a:extLst>
          </p:cNvPr>
          <p:cNvSpPr>
            <a:spLocks noGrp="1"/>
          </p:cNvSpPr>
          <p:nvPr>
            <p:ph type="sldNum" sz="quarter" idx="12"/>
          </p:nvPr>
        </p:nvSpPr>
        <p:spPr/>
        <p:txBody>
          <a:bodyPr/>
          <a:lstStyle/>
          <a:p>
            <a:fld id="{897AC81A-C012-46D1-BB02-1C2A15082EBF}" type="slidenum">
              <a:rPr lang="en-US" b="1" smtClean="0">
                <a:solidFill>
                  <a:schemeClr val="bg1"/>
                </a:solidFill>
              </a:rPr>
              <a:t>1</a:t>
            </a:fld>
            <a:endParaRPr lang="en-US" b="1">
              <a:solidFill>
                <a:schemeClr val="bg1"/>
              </a:solidFill>
            </a:endParaRPr>
          </a:p>
        </p:txBody>
      </p:sp>
    </p:spTree>
    <p:extLst>
      <p:ext uri="{BB962C8B-B14F-4D97-AF65-F5344CB8AC3E}">
        <p14:creationId xmlns:p14="http://schemas.microsoft.com/office/powerpoint/2010/main" val="119848753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Connecticut</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10</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1811716607"/>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Yes (see supportive links below for CT SSW Requirements)</a:t>
                      </a:r>
                      <a:endParaRPr lang="en-US"/>
                    </a:p>
                  </a:txBody>
                  <a:tcPr/>
                </a:tc>
                <a:tc>
                  <a:txBody>
                    <a:bodyPr/>
                    <a:lstStyle/>
                    <a:p>
                      <a:pPr marL="285750" indent="-285750">
                        <a:buFont typeface="Arial"/>
                        <a:buChar char="•"/>
                      </a:pPr>
                      <a:r>
                        <a:rPr lang="en-US" sz="1800" b="1" i="0" u="none" strike="noStrike" noProof="0">
                          <a:latin typeface="Century Gothic"/>
                        </a:rPr>
                        <a:t>Must complete special education course (</a:t>
                      </a:r>
                      <a:r>
                        <a:rPr lang="en-US" sz="1800" b="1" i="0" u="sng" strike="noStrike" noProof="0">
                          <a:latin typeface="Century Gothic"/>
                        </a:rPr>
                        <a:t>only if you received MSW from CT school</a:t>
                      </a:r>
                      <a:r>
                        <a:rPr lang="en-US" sz="1800" b="1" i="0" u="none" strike="noStrike" noProof="0">
                          <a:latin typeface="Century Gothic"/>
                        </a:rPr>
                        <a:t>)</a:t>
                      </a:r>
                      <a:endParaRPr lang="en-US" b="1"/>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070224108"/>
              </p:ext>
            </p:extLst>
          </p:nvPr>
        </p:nvGraphicFramePr>
        <p:xfrm>
          <a:off x="152400" y="4471063"/>
          <a:ext cx="11887197" cy="2063087"/>
        </p:xfrm>
        <a:graphic>
          <a:graphicData uri="http://schemas.openxmlformats.org/drawingml/2006/table">
            <a:tbl>
              <a:tblPr firstRow="1" bandRow="1">
                <a:tableStyleId>{5C22544A-7EE6-4342-B048-85BDC9FD1C3A}</a:tableStyleId>
              </a:tblPr>
              <a:tblGrid>
                <a:gridCol w="3178479">
                  <a:extLst>
                    <a:ext uri="{9D8B030D-6E8A-4147-A177-3AD203B41FA5}">
                      <a16:colId xmlns:a16="http://schemas.microsoft.com/office/drawing/2014/main" val="3495610150"/>
                    </a:ext>
                  </a:extLst>
                </a:gridCol>
                <a:gridCol w="3663862">
                  <a:extLst>
                    <a:ext uri="{9D8B030D-6E8A-4147-A177-3AD203B41FA5}">
                      <a16:colId xmlns:a16="http://schemas.microsoft.com/office/drawing/2014/main" val="2167096889"/>
                    </a:ext>
                  </a:extLst>
                </a:gridCol>
                <a:gridCol w="5044856">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Connecticut SSW Requirements</a:t>
                      </a:r>
                      <a:endParaRPr lang="en-US"/>
                    </a:p>
                  </a:txBody>
                  <a:tcPr/>
                </a:tc>
                <a:tc>
                  <a:txBody>
                    <a:bodyPr/>
                    <a:lstStyle/>
                    <a:p>
                      <a:pPr marL="285750" indent="-285750">
                        <a:buFont typeface="Arial"/>
                        <a:buChar char="•"/>
                      </a:pPr>
                      <a:r>
                        <a:rPr lang="en-US" b="1">
                          <a:hlinkClick r:id="rId3"/>
                        </a:rPr>
                        <a:t>Contact CT SSWA President</a:t>
                      </a:r>
                      <a:endParaRPr lang="en-US" b="1"/>
                    </a:p>
                  </a:txBody>
                  <a:tcPr/>
                </a:tc>
                <a:tc>
                  <a:txBody>
                    <a:bodyPr/>
                    <a:lstStyle/>
                    <a:p>
                      <a:pPr marL="285750" indent="-285750">
                        <a:buFont typeface="Arial"/>
                        <a:buChar char="•"/>
                      </a:pPr>
                      <a:r>
                        <a:rPr lang="en-US" b="1"/>
                        <a:t>Scott Newgrass</a:t>
                      </a:r>
                    </a:p>
                    <a:p>
                      <a:pPr marL="0" lvl="0" indent="0">
                        <a:buNone/>
                      </a:pPr>
                      <a:r>
                        <a:rPr lang="en-US" sz="1800" b="1" i="0" u="none" strike="noStrike" noProof="0">
                          <a:latin typeface="Century Gothic"/>
                        </a:rPr>
                        <a:t>Connecticut State Department of Education</a:t>
                      </a:r>
                    </a:p>
                    <a:p>
                      <a:pPr marL="0" lvl="0" indent="0">
                        <a:buNone/>
                      </a:pPr>
                      <a:r>
                        <a:rPr lang="en-US" sz="1800" b="1" i="0" u="none" strike="noStrike" noProof="0"/>
                        <a:t>(860) 807-2044</a:t>
                      </a:r>
                    </a:p>
                    <a:p>
                      <a:pPr marL="0" lvl="0" indent="0">
                        <a:buNone/>
                      </a:pPr>
                      <a:r>
                        <a:rPr lang="en-US" sz="1800" b="1" i="0" u="none" strike="noStrike" noProof="0">
                          <a:latin typeface="Century Gothic"/>
                          <a:hlinkClick r:id="rId4"/>
                        </a:rPr>
                        <a:t>scott.newgass@ct.gov</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412640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Delaware</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11</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1109595285"/>
              </p:ext>
            </p:extLst>
          </p:nvPr>
        </p:nvGraphicFramePr>
        <p:xfrm>
          <a:off x="152400" y="1220403"/>
          <a:ext cx="11887195" cy="2929253"/>
        </p:xfrm>
        <a:graphic>
          <a:graphicData uri="http://schemas.openxmlformats.org/drawingml/2006/table">
            <a:tbl>
              <a:tblPr firstRow="1" bandRow="1">
                <a:tableStyleId>{5C22544A-7EE6-4342-B048-85BDC9FD1C3A}</a:tableStyleId>
              </a:tblPr>
              <a:tblGrid>
                <a:gridCol w="1469694">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131506">
                  <a:extLst>
                    <a:ext uri="{9D8B030D-6E8A-4147-A177-3AD203B41FA5}">
                      <a16:colId xmlns:a16="http://schemas.microsoft.com/office/drawing/2014/main" val="4258482980"/>
                    </a:ext>
                  </a:extLst>
                </a:gridCol>
                <a:gridCol w="2145082">
                  <a:extLst>
                    <a:ext uri="{9D8B030D-6E8A-4147-A177-3AD203B41FA5}">
                      <a16:colId xmlns:a16="http://schemas.microsoft.com/office/drawing/2014/main" val="2033215749"/>
                    </a:ext>
                  </a:extLst>
                </a:gridCol>
                <a:gridCol w="1965461">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sz="1800" b="1" i="0" u="none" strike="noStrike" noProof="0">
                          <a:latin typeface="Century Gothic"/>
                        </a:rPr>
                        <a:t>LMSW or LCSW</a:t>
                      </a:r>
                      <a:endParaRPr lang="en-US" b="1"/>
                    </a:p>
                  </a:txBody>
                  <a:tcPr/>
                </a:tc>
                <a:tc>
                  <a:txBody>
                    <a:bodyPr/>
                    <a:lstStyle/>
                    <a:p>
                      <a:pPr marL="285750" indent="-285750">
                        <a:buFont typeface="Arial"/>
                        <a:buChar char="•"/>
                      </a:pPr>
                      <a:r>
                        <a:rPr lang="en-US" sz="1800" b="1" i="0" u="none" strike="noStrike" noProof="0">
                          <a:latin typeface="Century Gothic"/>
                        </a:rPr>
                        <a:t>Yes (see supportive links below for Delaware Regulations)</a:t>
                      </a:r>
                      <a:endParaRPr lang="en-US"/>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sz="1800" b="1" i="0" u="none" strike="noStrike" noProof="0">
                          <a:latin typeface="Century Gothic"/>
                        </a:rPr>
                        <a:t>2 years of full-time social work experience</a:t>
                      </a:r>
                      <a:endParaRPr lang="en-US" b="1"/>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4598663"/>
              </p:ext>
            </p:extLst>
          </p:nvPr>
        </p:nvGraphicFramePr>
        <p:xfrm>
          <a:off x="152400" y="4471063"/>
          <a:ext cx="11887198"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867411">
                  <a:extLst>
                    <a:ext uri="{9D8B030D-6E8A-4147-A177-3AD203B41FA5}">
                      <a16:colId xmlns:a16="http://schemas.microsoft.com/office/drawing/2014/main" val="2167096889"/>
                    </a:ext>
                  </a:extLst>
                </a:gridCol>
                <a:gridCol w="4057387">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Delaware Regulations</a:t>
                      </a:r>
                    </a:p>
                    <a:p>
                      <a:pPr marL="285750" lvl="0" indent="-285750">
                        <a:buFont typeface="Arial"/>
                        <a:buChar char="•"/>
                      </a:pPr>
                      <a:r>
                        <a:rPr lang="en-US" b="1" dirty="0">
                          <a:hlinkClick r:id="rId3"/>
                        </a:rPr>
                        <a:t>Delaware DOE Requirements</a:t>
                      </a:r>
                      <a:endParaRPr lang="en-US" b="1" dirty="0"/>
                    </a:p>
                  </a:txBody>
                  <a:tcPr/>
                </a:tc>
                <a:tc>
                  <a:txBody>
                    <a:bodyPr/>
                    <a:lstStyle/>
                    <a:p>
                      <a:pPr marL="285750" indent="-285750">
                        <a:buFont typeface="Arial"/>
                        <a:buChar char="•"/>
                      </a:pPr>
                      <a:r>
                        <a:rPr lang="en-US" b="1" dirty="0">
                          <a:hlinkClick r:id="rId4"/>
                        </a:rPr>
                        <a:t>SSWADE</a:t>
                      </a:r>
                      <a:endParaRPr lang="en-US" dirty="0"/>
                    </a:p>
                  </a:txBody>
                  <a:tcPr/>
                </a:tc>
                <a:tc>
                  <a:txBody>
                    <a:bodyPr/>
                    <a:lstStyle/>
                    <a:p>
                      <a:pPr marL="285750" lvl="0" indent="-285750">
                        <a:buFont typeface="Arial"/>
                        <a:buChar char="•"/>
                      </a:pPr>
                      <a:r>
                        <a:rPr lang="en-US" sz="1800" b="1" i="0" u="none" strike="noStrike" noProof="0" dirty="0">
                          <a:latin typeface="Century Gothic"/>
                        </a:rPr>
                        <a:t>None currently known</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405714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Florida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12</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314591244"/>
              </p:ext>
            </p:extLst>
          </p:nvPr>
        </p:nvGraphicFramePr>
        <p:xfrm>
          <a:off x="152400" y="1220403"/>
          <a:ext cx="11887188" cy="2856297"/>
        </p:xfrm>
        <a:graphic>
          <a:graphicData uri="http://schemas.openxmlformats.org/drawingml/2006/table">
            <a:tbl>
              <a:tblPr firstRow="1" bandRow="1">
                <a:tableStyleId>{5C22544A-7EE6-4342-B048-85BDC9FD1C3A}</a:tableStyleId>
              </a:tblPr>
              <a:tblGrid>
                <a:gridCol w="1469694">
                  <a:extLst>
                    <a:ext uri="{9D8B030D-6E8A-4147-A177-3AD203B41FA5}">
                      <a16:colId xmlns:a16="http://schemas.microsoft.com/office/drawing/2014/main" val="50744296"/>
                    </a:ext>
                  </a:extLst>
                </a:gridCol>
                <a:gridCol w="2661780">
                  <a:extLst>
                    <a:ext uri="{9D8B030D-6E8A-4147-A177-3AD203B41FA5}">
                      <a16:colId xmlns:a16="http://schemas.microsoft.com/office/drawing/2014/main" val="1491213946"/>
                    </a:ext>
                  </a:extLst>
                </a:gridCol>
                <a:gridCol w="3225451">
                  <a:extLst>
                    <a:ext uri="{9D8B030D-6E8A-4147-A177-3AD203B41FA5}">
                      <a16:colId xmlns:a16="http://schemas.microsoft.com/office/drawing/2014/main" val="4258482980"/>
                    </a:ext>
                  </a:extLst>
                </a:gridCol>
                <a:gridCol w="2520862">
                  <a:extLst>
                    <a:ext uri="{9D8B030D-6E8A-4147-A177-3AD203B41FA5}">
                      <a16:colId xmlns:a16="http://schemas.microsoft.com/office/drawing/2014/main" val="2033215749"/>
                    </a:ext>
                  </a:extLst>
                </a:gridCol>
                <a:gridCol w="2009401">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sz="1800" b="1" i="0" u="none" strike="noStrike" noProof="0">
                          <a:latin typeface="Century Gothic"/>
                        </a:rPr>
                        <a:t>Yes (see supportive links below for Florida Requirements)</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sz="1800" b="1" i="0" u="none" strike="noStrike" noProof="0">
                          <a:latin typeface="Century Gothic"/>
                        </a:rPr>
                        <a:t>300 hours of field placement in K-12 school</a:t>
                      </a:r>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300176633"/>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Florida Requirements</a:t>
                      </a:r>
                      <a:endParaRPr lang="en-US"/>
                    </a:p>
                  </a:txBody>
                  <a:tcPr/>
                </a:tc>
                <a:tc>
                  <a:txBody>
                    <a:bodyPr/>
                    <a:lstStyle/>
                    <a:p>
                      <a:pPr marL="285750" indent="-285750">
                        <a:buFont typeface="Arial"/>
                        <a:buChar char="•"/>
                      </a:pPr>
                      <a:r>
                        <a:rPr lang="en-US" b="1">
                          <a:hlinkClick r:id="rId3"/>
                        </a:rPr>
                        <a:t>FASSW</a:t>
                      </a:r>
                      <a:endParaRPr lang="en-US"/>
                    </a:p>
                  </a:txBody>
                  <a:tcPr/>
                </a:tc>
                <a:tc>
                  <a:txBody>
                    <a:bodyPr/>
                    <a:lstStyle/>
                    <a:p>
                      <a:pPr marL="285750" indent="-285750">
                        <a:buFont typeface="Arial"/>
                        <a:buChar char="•"/>
                      </a:pPr>
                      <a:r>
                        <a:rPr lang="en-US" sz="1800" b="1" i="0" u="none" strike="noStrike" noProof="0">
                          <a:latin typeface="Century Gothic"/>
                        </a:rPr>
                        <a:t>Beverley Wilks</a:t>
                      </a:r>
                    </a:p>
                    <a:p>
                      <a:pPr marL="0" lvl="0" indent="0">
                        <a:buNone/>
                      </a:pPr>
                      <a:r>
                        <a:rPr lang="en-US" sz="1800" b="1" i="0" u="none" strike="noStrike" noProof="0"/>
                        <a:t>School Social Work Consultant</a:t>
                      </a:r>
                    </a:p>
                    <a:p>
                      <a:pPr marL="0" lvl="0" indent="0">
                        <a:buNone/>
                      </a:pPr>
                      <a:r>
                        <a:rPr lang="en-US" sz="1800" b="1" i="0" u="none" strike="noStrike" noProof="0">
                          <a:latin typeface="Century Gothic"/>
                        </a:rPr>
                        <a:t>(850) 245-7851</a:t>
                      </a:r>
                    </a:p>
                    <a:p>
                      <a:pPr marL="0" lvl="0" indent="0">
                        <a:buNone/>
                      </a:pPr>
                      <a:r>
                        <a:rPr lang="en-US" sz="1800" b="1" i="0" u="none" strike="noStrike" noProof="0">
                          <a:hlinkClick r:id="rId4"/>
                        </a:rPr>
                        <a:t>Beverley.wilks@fldoe.org</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362482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Georgia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13</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1746447328"/>
              </p:ext>
            </p:extLst>
          </p:nvPr>
        </p:nvGraphicFramePr>
        <p:xfrm>
          <a:off x="152400" y="1220403"/>
          <a:ext cx="11887195" cy="2929253"/>
        </p:xfrm>
        <a:graphic>
          <a:graphicData uri="http://schemas.openxmlformats.org/drawingml/2006/table">
            <a:tbl>
              <a:tblPr firstRow="1" bandRow="1">
                <a:tableStyleId>{5C22544A-7EE6-4342-B048-85BDC9FD1C3A}</a:tableStyleId>
              </a:tblPr>
              <a:tblGrid>
                <a:gridCol w="1469694">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507287">
                  <a:extLst>
                    <a:ext uri="{9D8B030D-6E8A-4147-A177-3AD203B41FA5}">
                      <a16:colId xmlns:a16="http://schemas.microsoft.com/office/drawing/2014/main" val="4258482980"/>
                    </a:ext>
                  </a:extLst>
                </a:gridCol>
                <a:gridCol w="2098344">
                  <a:extLst>
                    <a:ext uri="{9D8B030D-6E8A-4147-A177-3AD203B41FA5}">
                      <a16:colId xmlns:a16="http://schemas.microsoft.com/office/drawing/2014/main" val="2033215749"/>
                    </a:ext>
                  </a:extLst>
                </a:gridCol>
                <a:gridCol w="1636418">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sz="1800" b="1" i="0" u="none" strike="noStrike" noProof="0">
                          <a:latin typeface="Century Gothic"/>
                        </a:rPr>
                        <a:t>Yes (see supportive links below for Georgia SSW Requirements)</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480836802"/>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Georgia SSW Requirements</a:t>
                      </a:r>
                      <a:endParaRPr lang="en-US"/>
                    </a:p>
                  </a:txBody>
                  <a:tcPr/>
                </a:tc>
                <a:tc>
                  <a:txBody>
                    <a:bodyPr/>
                    <a:lstStyle/>
                    <a:p>
                      <a:pPr marL="285750" indent="-285750">
                        <a:buFont typeface="Arial"/>
                        <a:buChar char="•"/>
                      </a:pPr>
                      <a:r>
                        <a:rPr lang="en-US" b="1">
                          <a:hlinkClick r:id="rId3"/>
                        </a:rPr>
                        <a:t>SSWAGA</a:t>
                      </a:r>
                      <a:endParaRPr lang="en-US" b="1"/>
                    </a:p>
                  </a:txBody>
                  <a:tcPr/>
                </a:tc>
                <a:tc>
                  <a:txBody>
                    <a:bodyPr/>
                    <a:lstStyle/>
                    <a:p>
                      <a:pPr marL="285750" indent="-285750">
                        <a:buFont typeface="Arial"/>
                        <a:buChar char="•"/>
                      </a:pPr>
                      <a:r>
                        <a:rPr lang="en-US" sz="1800" b="1" i="0" u="none" strike="noStrike" noProof="0">
                          <a:latin typeface="Century Gothic"/>
                        </a:rPr>
                        <a:t>Lindsey Oliver</a:t>
                      </a:r>
                    </a:p>
                    <a:p>
                      <a:pPr marL="0" lvl="0" indent="0">
                        <a:buNone/>
                      </a:pPr>
                      <a:r>
                        <a:rPr lang="en-US" sz="1800" b="1" i="0" u="none" strike="noStrike" noProof="0"/>
                        <a:t>School Social Work Specialist</a:t>
                      </a:r>
                    </a:p>
                    <a:p>
                      <a:pPr marL="0" lvl="0" indent="0">
                        <a:buNone/>
                      </a:pPr>
                      <a:r>
                        <a:rPr lang="en-US" sz="1800" b="1" i="0" u="none" strike="noStrike" noProof="0">
                          <a:latin typeface="Century Gothic"/>
                        </a:rPr>
                        <a:t>Office of Whole Child Supports</a:t>
                      </a:r>
                    </a:p>
                    <a:p>
                      <a:pPr marL="0" lvl="0" indent="0">
                        <a:buNone/>
                      </a:pPr>
                      <a:r>
                        <a:rPr lang="en-US" sz="1800" b="1" i="0" u="none" strike="noStrike" noProof="0"/>
                        <a:t>678-673-8136</a:t>
                      </a:r>
                    </a:p>
                    <a:p>
                      <a:pPr marL="0" lvl="0" indent="0">
                        <a:buNone/>
                      </a:pPr>
                      <a:r>
                        <a:rPr lang="en-US" sz="1800" b="1" i="0" u="none" strike="noStrike" noProof="0">
                          <a:latin typeface="Century Gothic"/>
                          <a:hlinkClick r:id="rId4"/>
                        </a:rPr>
                        <a:t>Lindsey.Oliver@doe.k12.ga.us</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65915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Hawaii</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14</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2666485171"/>
              </p:ext>
            </p:extLst>
          </p:nvPr>
        </p:nvGraphicFramePr>
        <p:xfrm>
          <a:off x="152400" y="1220403"/>
          <a:ext cx="11887197" cy="2929253"/>
        </p:xfrm>
        <a:graphic>
          <a:graphicData uri="http://schemas.openxmlformats.org/drawingml/2006/table">
            <a:tbl>
              <a:tblPr firstRow="1" bandRow="1">
                <a:tableStyleId>{5C22544A-7EE6-4342-B048-85BDC9FD1C3A}</a:tableStyleId>
              </a:tblPr>
              <a:tblGrid>
                <a:gridCol w="1612725">
                  <a:extLst>
                    <a:ext uri="{9D8B030D-6E8A-4147-A177-3AD203B41FA5}">
                      <a16:colId xmlns:a16="http://schemas.microsoft.com/office/drawing/2014/main" val="50744296"/>
                    </a:ext>
                  </a:extLst>
                </a:gridCol>
                <a:gridCol w="3032420">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19">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sz="1800" b="1" i="0" u="none" strike="noStrike" noProof="0">
                          <a:latin typeface="Century Gothic"/>
                        </a:rPr>
                        <a:t>BSW (LBSW)</a:t>
                      </a:r>
                      <a:endParaRPr lang="en-US" b="1"/>
                    </a:p>
                    <a:p>
                      <a:pPr marL="285750" lvl="0" indent="-285750">
                        <a:buFont typeface="Arial"/>
                        <a:buChar char="•"/>
                      </a:pPr>
                      <a:endParaRPr lang="en-US" sz="1800" b="1" i="0" u="none" strike="noStrike" noProof="0">
                        <a:latin typeface="Century Gothic"/>
                      </a:endParaRPr>
                    </a:p>
                    <a:p>
                      <a:pPr marL="0" lvl="0" indent="0">
                        <a:buNone/>
                      </a:pPr>
                      <a:r>
                        <a:rPr lang="en-US" sz="1800" b="1" i="0" u="none" strike="noStrike" noProof="0">
                          <a:latin typeface="Century Gothic"/>
                        </a:rPr>
                        <a:t>     OR</a:t>
                      </a:r>
                      <a:endParaRPr lang="en-US" b="1"/>
                    </a:p>
                    <a:p>
                      <a:pPr marL="0" lvl="0" indent="0">
                        <a:buNone/>
                      </a:pPr>
                      <a:endParaRPr lang="en-US" sz="1800" b="1" i="0" u="none" strike="noStrike" noProof="0">
                        <a:latin typeface="Century Gothic"/>
                      </a:endParaRPr>
                    </a:p>
                    <a:p>
                      <a:pPr marL="285750" lvl="0" indent="-285750">
                        <a:buFont typeface="Arial"/>
                        <a:buChar char="•"/>
                      </a:pPr>
                      <a:r>
                        <a:rPr lang="en-US" sz="1800" b="1" i="0" u="none" strike="noStrike" noProof="0">
                          <a:latin typeface="Century Gothic"/>
                        </a:rPr>
                        <a:t>MSW (LSW or LCSW)</a:t>
                      </a:r>
                      <a:endParaRPr lang="en-US" b="1"/>
                    </a:p>
                  </a:txBody>
                  <a:tcPr/>
                </a:tc>
                <a:tc>
                  <a:txBody>
                    <a:bodyPr/>
                    <a:lstStyle/>
                    <a:p>
                      <a:pPr marL="285750" indent="-285750">
                        <a:buFont typeface="Arial"/>
                        <a:buChar char="•"/>
                      </a:pPr>
                      <a:r>
                        <a:rPr lang="en-US" sz="1800" b="1" i="0" u="none" strike="noStrike" noProof="0">
                          <a:latin typeface="Century Gothic"/>
                        </a:rPr>
                        <a:t>Must pass designated ASWB exam for LBSW, LSW, or LCSW</a:t>
                      </a:r>
                      <a:endParaRPr lang="en-US" b="1"/>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825837799"/>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Hawaii SW License Requirements</a:t>
                      </a:r>
                    </a:p>
                    <a:p>
                      <a:pPr marL="285750" lvl="0" indent="-285750">
                        <a:buFont typeface="Arial"/>
                        <a:buChar char="•"/>
                      </a:pPr>
                      <a:r>
                        <a:rPr lang="en-US" b="1">
                          <a:hlinkClick r:id="rId3"/>
                        </a:rPr>
                        <a:t>Hawaii DCCA Application</a:t>
                      </a:r>
                      <a:endParaRPr lang="en-US" b="1"/>
                    </a:p>
                  </a:txBody>
                  <a:tcPr/>
                </a:tc>
                <a:tc>
                  <a:txBody>
                    <a:bodyPr/>
                    <a:lstStyle/>
                    <a:p>
                      <a:pPr marL="285750" indent="-285750">
                        <a:buFont typeface="Arial"/>
                        <a:buChar char="•"/>
                      </a:pPr>
                      <a:r>
                        <a:rPr lang="en-US" sz="1800" b="1" i="0" u="none" strike="noStrike" noProof="0">
                          <a:latin typeface="Century Gothic"/>
                          <a:hlinkClick r:id="rId4"/>
                        </a:rPr>
                        <a:t>NASW HI Chapter</a:t>
                      </a:r>
                    </a:p>
                    <a:p>
                      <a:pPr marL="0" lvl="0" indent="0">
                        <a:buNone/>
                      </a:pPr>
                      <a:r>
                        <a:rPr lang="en-US" sz="1800" b="1" i="0" u="none" strike="noStrike" noProof="0"/>
                        <a:t>(no known local SSW Association)</a:t>
                      </a:r>
                      <a:endParaRPr lang="en-US"/>
                    </a:p>
                  </a:txBody>
                  <a:tcPr/>
                </a:tc>
                <a:tc>
                  <a:txBody>
                    <a:bodyPr/>
                    <a:lstStyle/>
                    <a:p>
                      <a:pPr marL="285750" indent="-285750">
                        <a:buFont typeface="Arial"/>
                        <a:buChar char="•"/>
                      </a:pPr>
                      <a:r>
                        <a:rPr lang="en-US" b="1"/>
                        <a:t>None currently known</a:t>
                      </a:r>
                      <a:endParaRPr lang="en-US"/>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287903CD-C44A-6B54-45F6-FCCCFB4835FC}"/>
              </a:ext>
            </a:extLst>
          </p:cNvPr>
          <p:cNvSpPr txBox="1"/>
          <p:nvPr/>
        </p:nvSpPr>
        <p:spPr>
          <a:xfrm>
            <a:off x="3170550" y="135698"/>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***STATE DOES NOT HAVE SPECIFIC SSW REQUIREMENTS. INFORMATION BELOW IS TO PRACTICE SOCIAL WORK. CONTACT LOCAL AGENCIES FOR QUESTIONS.</a:t>
            </a:r>
            <a:endParaRPr lang="en-US">
              <a:ea typeface="+mn-lt"/>
              <a:cs typeface="+mn-lt"/>
            </a:endParaRPr>
          </a:p>
        </p:txBody>
      </p:sp>
    </p:spTree>
    <p:extLst>
      <p:ext uri="{BB962C8B-B14F-4D97-AF65-F5344CB8AC3E}">
        <p14:creationId xmlns:p14="http://schemas.microsoft.com/office/powerpoint/2010/main" val="8630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Idaho</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15</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3692695323"/>
              </p:ext>
            </p:extLst>
          </p:nvPr>
        </p:nvGraphicFramePr>
        <p:xfrm>
          <a:off x="152400" y="1220403"/>
          <a:ext cx="11887183" cy="2959397"/>
        </p:xfrm>
        <a:graphic>
          <a:graphicData uri="http://schemas.openxmlformats.org/drawingml/2006/table">
            <a:tbl>
              <a:tblPr firstRow="1" bandRow="1">
                <a:tableStyleId>{5C22544A-7EE6-4342-B048-85BDC9FD1C3A}</a:tableStyleId>
              </a:tblPr>
              <a:tblGrid>
                <a:gridCol w="1283917">
                  <a:extLst>
                    <a:ext uri="{9D8B030D-6E8A-4147-A177-3AD203B41FA5}">
                      <a16:colId xmlns:a16="http://schemas.microsoft.com/office/drawing/2014/main" val="50744296"/>
                    </a:ext>
                  </a:extLst>
                </a:gridCol>
                <a:gridCol w="2614808">
                  <a:extLst>
                    <a:ext uri="{9D8B030D-6E8A-4147-A177-3AD203B41FA5}">
                      <a16:colId xmlns:a16="http://schemas.microsoft.com/office/drawing/2014/main" val="1491213946"/>
                    </a:ext>
                  </a:extLst>
                </a:gridCol>
                <a:gridCol w="3131506">
                  <a:extLst>
                    <a:ext uri="{9D8B030D-6E8A-4147-A177-3AD203B41FA5}">
                      <a16:colId xmlns:a16="http://schemas.microsoft.com/office/drawing/2014/main" val="4258482980"/>
                    </a:ext>
                  </a:extLst>
                </a:gridCol>
                <a:gridCol w="2536520">
                  <a:extLst>
                    <a:ext uri="{9D8B030D-6E8A-4147-A177-3AD203B41FA5}">
                      <a16:colId xmlns:a16="http://schemas.microsoft.com/office/drawing/2014/main" val="2033215749"/>
                    </a:ext>
                  </a:extLst>
                </a:gridCol>
                <a:gridCol w="2320432">
                  <a:extLst>
                    <a:ext uri="{9D8B030D-6E8A-4147-A177-3AD203B41FA5}">
                      <a16:colId xmlns:a16="http://schemas.microsoft.com/office/drawing/2014/main" val="2928434957"/>
                    </a:ext>
                  </a:extLst>
                </a:gridCol>
              </a:tblGrid>
              <a:tr h="801163">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158234">
                <a:tc>
                  <a:txBody>
                    <a:bodyPr/>
                    <a:lstStyle/>
                    <a:p>
                      <a:pPr marL="285750" indent="-285750">
                        <a:buFont typeface="Arial"/>
                        <a:buChar char="•"/>
                      </a:pPr>
                      <a:r>
                        <a:rPr lang="en-US" b="1"/>
                        <a:t>MSW</a:t>
                      </a:r>
                      <a:endParaRPr lang="en-US"/>
                    </a:p>
                  </a:txBody>
                  <a:tcPr/>
                </a:tc>
                <a:tc>
                  <a:txBody>
                    <a:bodyPr/>
                    <a:lstStyle/>
                    <a:p>
                      <a:pPr marL="285750" lvl="0" indent="-285750">
                        <a:buFont typeface="Arial"/>
                        <a:buChar char="•"/>
                      </a:pPr>
                      <a:r>
                        <a:rPr lang="en-US" sz="1800" b="1" i="0" u="none" strike="noStrike" noProof="0">
                          <a:latin typeface="Century Gothic"/>
                        </a:rPr>
                        <a:t>Must pass ASWB Board exam for LBSW license</a:t>
                      </a:r>
                    </a:p>
                  </a:txBody>
                  <a:tcPr/>
                </a:tc>
                <a:tc>
                  <a:txBody>
                    <a:bodyPr/>
                    <a:lstStyle/>
                    <a:p>
                      <a:pPr marL="285750" indent="-285750">
                        <a:buFont typeface="Arial"/>
                        <a:buChar char="•"/>
                      </a:pPr>
                      <a:r>
                        <a:rPr lang="en-US" b="1"/>
                        <a:t>Yes (see supportive links below for Idaho DOE Requirements)</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sz="1800" b="1" i="0" u="none" strike="noStrike" noProof="0">
                          <a:latin typeface="Century Gothic"/>
                        </a:rPr>
                        <a:t>SSW practicum in K-12 setting OR post-LMSW extensive experience working w/ children/families</a:t>
                      </a:r>
                      <a:endParaRPr lang="en-US" b="1"/>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065113754"/>
              </p:ext>
            </p:extLst>
          </p:nvPr>
        </p:nvGraphicFramePr>
        <p:xfrm>
          <a:off x="152400" y="4471063"/>
          <a:ext cx="11887197" cy="2063087"/>
        </p:xfrm>
        <a:graphic>
          <a:graphicData uri="http://schemas.openxmlformats.org/drawingml/2006/table">
            <a:tbl>
              <a:tblPr firstRow="1" bandRow="1">
                <a:tableStyleId>{5C22544A-7EE6-4342-B048-85BDC9FD1C3A}</a:tableStyleId>
              </a:tblPr>
              <a:tblGrid>
                <a:gridCol w="3727173">
                  <a:extLst>
                    <a:ext uri="{9D8B030D-6E8A-4147-A177-3AD203B41FA5}">
                      <a16:colId xmlns:a16="http://schemas.microsoft.com/office/drawing/2014/main" val="3495610150"/>
                    </a:ext>
                  </a:extLst>
                </a:gridCol>
                <a:gridCol w="3362739">
                  <a:extLst>
                    <a:ext uri="{9D8B030D-6E8A-4147-A177-3AD203B41FA5}">
                      <a16:colId xmlns:a16="http://schemas.microsoft.com/office/drawing/2014/main" val="2167096889"/>
                    </a:ext>
                  </a:extLst>
                </a:gridCol>
                <a:gridCol w="4797285">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Idaho SW Licensure</a:t>
                      </a:r>
                    </a:p>
                    <a:p>
                      <a:pPr marL="285750" lvl="0" indent="-285750">
                        <a:buFont typeface="Arial"/>
                        <a:buChar char="•"/>
                      </a:pPr>
                      <a:r>
                        <a:rPr lang="en-US" b="1" dirty="0">
                          <a:hlinkClick r:id="rId3"/>
                        </a:rPr>
                        <a:t>Idaho DOE Requirements</a:t>
                      </a:r>
                      <a:endParaRPr lang="en-US" b="1" dirty="0"/>
                    </a:p>
                  </a:txBody>
                  <a:tcPr/>
                </a:tc>
                <a:tc>
                  <a:txBody>
                    <a:bodyPr/>
                    <a:lstStyle/>
                    <a:p>
                      <a:pPr marL="285750" indent="-285750">
                        <a:buFont typeface="Arial"/>
                        <a:buChar char="•"/>
                      </a:pPr>
                      <a:r>
                        <a:rPr lang="en-US" b="1" dirty="0">
                          <a:hlinkClick r:id="rId4"/>
                        </a:rPr>
                        <a:t>SSW Association of Idaho</a:t>
                      </a:r>
                      <a:endParaRPr lang="en-US" dirty="0"/>
                    </a:p>
                  </a:txBody>
                  <a:tcPr/>
                </a:tc>
                <a:tc>
                  <a:txBody>
                    <a:bodyPr/>
                    <a:lstStyle/>
                    <a:p>
                      <a:pPr marL="285750" indent="-285750">
                        <a:buFont typeface="Arial"/>
                        <a:buChar char="•"/>
                      </a:pPr>
                      <a:r>
                        <a:rPr lang="en-US" sz="1800" b="1" i="0" u="none" strike="noStrike" noProof="0" dirty="0">
                          <a:latin typeface="Century Gothic"/>
                        </a:rPr>
                        <a:t>Helen Henderson</a:t>
                      </a:r>
                      <a:endParaRPr lang="en-US" b="1" dirty="0"/>
                    </a:p>
                    <a:p>
                      <a:pPr lvl="0">
                        <a:buNone/>
                      </a:pPr>
                      <a:r>
                        <a:rPr lang="en-US" sz="1800" b="1" i="0" u="none" strike="noStrike" noProof="0" dirty="0">
                          <a:latin typeface="Century Gothic"/>
                        </a:rPr>
                        <a:t>Professional Standards Commission Coordinator</a:t>
                      </a:r>
                    </a:p>
                    <a:p>
                      <a:pPr lvl="0">
                        <a:buNone/>
                      </a:pPr>
                      <a:r>
                        <a:rPr lang="en-US" sz="1800" b="1" i="0" u="none" strike="noStrike" noProof="0" dirty="0"/>
                        <a:t>208-332-6882</a:t>
                      </a:r>
                      <a:endParaRPr lang="en-US" b="1"/>
                    </a:p>
                    <a:p>
                      <a:pPr lvl="0">
                        <a:buNone/>
                      </a:pPr>
                      <a:r>
                        <a:rPr lang="en-US" sz="1800" b="1" i="0" u="none" strike="noStrike" noProof="0" dirty="0">
                          <a:hlinkClick r:id="rId5"/>
                        </a:rPr>
                        <a:t>certification@sde.idaho.gov</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63139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Illinois</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16</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1168065842"/>
              </p:ext>
            </p:extLst>
          </p:nvPr>
        </p:nvGraphicFramePr>
        <p:xfrm>
          <a:off x="152400" y="1220403"/>
          <a:ext cx="11887193" cy="2856297"/>
        </p:xfrm>
        <a:graphic>
          <a:graphicData uri="http://schemas.openxmlformats.org/drawingml/2006/table">
            <a:tbl>
              <a:tblPr firstRow="1" bandRow="1">
                <a:tableStyleId>{5C22544A-7EE6-4342-B048-85BDC9FD1C3A}</a:tableStyleId>
              </a:tblPr>
              <a:tblGrid>
                <a:gridCol w="1469694">
                  <a:extLst>
                    <a:ext uri="{9D8B030D-6E8A-4147-A177-3AD203B41FA5}">
                      <a16:colId xmlns:a16="http://schemas.microsoft.com/office/drawing/2014/main" val="50744296"/>
                    </a:ext>
                  </a:extLst>
                </a:gridCol>
                <a:gridCol w="2646123">
                  <a:extLst>
                    <a:ext uri="{9D8B030D-6E8A-4147-A177-3AD203B41FA5}">
                      <a16:colId xmlns:a16="http://schemas.microsoft.com/office/drawing/2014/main" val="1491213946"/>
                    </a:ext>
                  </a:extLst>
                </a:gridCol>
                <a:gridCol w="3241108">
                  <a:extLst>
                    <a:ext uri="{9D8B030D-6E8A-4147-A177-3AD203B41FA5}">
                      <a16:colId xmlns:a16="http://schemas.microsoft.com/office/drawing/2014/main" val="4258482980"/>
                    </a:ext>
                  </a:extLst>
                </a:gridCol>
                <a:gridCol w="2567835">
                  <a:extLst>
                    <a:ext uri="{9D8B030D-6E8A-4147-A177-3AD203B41FA5}">
                      <a16:colId xmlns:a16="http://schemas.microsoft.com/office/drawing/2014/main" val="2033215749"/>
                    </a:ext>
                  </a:extLst>
                </a:gridCol>
                <a:gridCol w="1962433">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Yes (see supportive links below for Illinois State Board of Education Application)</a:t>
                      </a:r>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sz="1800" b="1" i="0" u="none" strike="noStrike" noProof="0">
                          <a:latin typeface="Century Gothic"/>
                        </a:rPr>
                        <a:t>SSW Internship (600 hours) or 1 Year SSW Experience</a:t>
                      </a:r>
                      <a:endParaRPr lang="en-US" b="1"/>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156588869"/>
              </p:ext>
            </p:extLst>
          </p:nvPr>
        </p:nvGraphicFramePr>
        <p:xfrm>
          <a:off x="152400" y="4471063"/>
          <a:ext cx="11887198" cy="2063991"/>
        </p:xfrm>
        <a:graphic>
          <a:graphicData uri="http://schemas.openxmlformats.org/drawingml/2006/table">
            <a:tbl>
              <a:tblPr firstRow="1" bandRow="1">
                <a:tableStyleId>{5C22544A-7EE6-4342-B048-85BDC9FD1C3A}</a:tableStyleId>
              </a:tblPr>
              <a:tblGrid>
                <a:gridCol w="4775548">
                  <a:extLst>
                    <a:ext uri="{9D8B030D-6E8A-4147-A177-3AD203B41FA5}">
                      <a16:colId xmlns:a16="http://schemas.microsoft.com/office/drawing/2014/main" val="3495610150"/>
                    </a:ext>
                  </a:extLst>
                </a:gridCol>
                <a:gridCol w="314925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3671">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Illinois State Board of Education School Support Personnel Endorsements</a:t>
                      </a:r>
                      <a:endParaRPr lang="en-US" b="1" dirty="0"/>
                    </a:p>
                    <a:p>
                      <a:pPr marL="285750" lvl="0" indent="-285750">
                        <a:buFont typeface="Arial"/>
                        <a:buChar char="•"/>
                      </a:pPr>
                      <a:r>
                        <a:rPr lang="en-US" b="1" dirty="0">
                          <a:hlinkClick r:id="rId3"/>
                        </a:rPr>
                        <a:t>Admin Code 23 &amp; 25</a:t>
                      </a:r>
                      <a:endParaRPr lang="en-US" b="1" dirty="0"/>
                    </a:p>
                    <a:p>
                      <a:pPr marL="285750" lvl="0" indent="-285750">
                        <a:buFont typeface="Arial"/>
                        <a:buChar char="•"/>
                      </a:pPr>
                      <a:r>
                        <a:rPr lang="en-US" b="1" dirty="0">
                          <a:hlinkClick r:id="" action="ppaction://noaction"/>
                        </a:rPr>
                        <a:t>Illinois SSW Standards</a:t>
                      </a:r>
                    </a:p>
                  </a:txBody>
                  <a:tcPr/>
                </a:tc>
                <a:tc>
                  <a:txBody>
                    <a:bodyPr/>
                    <a:lstStyle/>
                    <a:p>
                      <a:pPr marL="285750" indent="-285750">
                        <a:buFont typeface="Arial"/>
                        <a:buChar char="•"/>
                      </a:pPr>
                      <a:r>
                        <a:rPr lang="en-US" b="1" dirty="0">
                          <a:hlinkClick r:id="rId4"/>
                        </a:rPr>
                        <a:t>IASSW</a:t>
                      </a:r>
                      <a:endParaRPr lang="en-US" dirty="0"/>
                    </a:p>
                  </a:txBody>
                  <a:tcPr/>
                </a:tc>
                <a:tc>
                  <a:txBody>
                    <a:bodyPr/>
                    <a:lstStyle/>
                    <a:p>
                      <a:pPr marL="285750" indent="-285750">
                        <a:buFont typeface="Arial"/>
                        <a:buChar char="•"/>
                      </a:pPr>
                      <a:r>
                        <a:rPr lang="en-US" sz="1800" b="1" i="0" u="none" strike="noStrike" noProof="0" dirty="0">
                          <a:latin typeface="Century Gothic"/>
                        </a:rPr>
                        <a:t>Educator Effectiveness Department Illinois State Board of Education</a:t>
                      </a:r>
                      <a:endParaRPr lang="en-US" b="1" dirty="0"/>
                    </a:p>
                    <a:p>
                      <a:pPr marL="0" lvl="0" indent="0">
                        <a:buNone/>
                      </a:pPr>
                      <a:r>
                        <a:rPr lang="en-US" sz="1800" b="1" i="0" u="none" strike="noStrike" noProof="0" dirty="0">
                          <a:latin typeface="Century Gothic"/>
                        </a:rPr>
                        <a:t>217-557-4723</a:t>
                      </a:r>
                    </a:p>
                    <a:p>
                      <a:pPr marL="0" lvl="0" indent="0">
                        <a:buNone/>
                      </a:pPr>
                      <a:r>
                        <a:rPr lang="en-US" sz="1800" b="1" i="0" u="none" strike="noStrike" noProof="0" dirty="0">
                          <a:hlinkClick r:id="rId5"/>
                        </a:rPr>
                        <a:t>ROE15@isbe.net</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2670233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Indiana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17</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3939930020"/>
              </p:ext>
            </p:extLst>
          </p:nvPr>
        </p:nvGraphicFramePr>
        <p:xfrm>
          <a:off x="152400" y="1220403"/>
          <a:ext cx="11887197" cy="2929253"/>
        </p:xfrm>
        <a:graphic>
          <a:graphicData uri="http://schemas.openxmlformats.org/drawingml/2006/table">
            <a:tbl>
              <a:tblPr firstRow="1" bandRow="1">
                <a:tableStyleId>{5C22544A-7EE6-4342-B048-85BDC9FD1C3A}</a:tableStyleId>
              </a:tblPr>
              <a:tblGrid>
                <a:gridCol w="1469694">
                  <a:extLst>
                    <a:ext uri="{9D8B030D-6E8A-4147-A177-3AD203B41FA5}">
                      <a16:colId xmlns:a16="http://schemas.microsoft.com/office/drawing/2014/main" val="50744296"/>
                    </a:ext>
                  </a:extLst>
                </a:gridCol>
                <a:gridCol w="2599150">
                  <a:extLst>
                    <a:ext uri="{9D8B030D-6E8A-4147-A177-3AD203B41FA5}">
                      <a16:colId xmlns:a16="http://schemas.microsoft.com/office/drawing/2014/main" val="1491213946"/>
                    </a:ext>
                  </a:extLst>
                </a:gridCol>
                <a:gridCol w="3897122">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19">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LSW or LCSW</a:t>
                      </a:r>
                    </a:p>
                  </a:txBody>
                  <a:tcPr/>
                </a:tc>
                <a:tc>
                  <a:txBody>
                    <a:bodyPr/>
                    <a:lstStyle/>
                    <a:p>
                      <a:pPr marL="285750" indent="-285750">
                        <a:buFont typeface="Arial"/>
                        <a:buChar char="•"/>
                      </a:pPr>
                      <a:r>
                        <a:rPr lang="en-US" b="1"/>
                        <a:t>Yes (see supportive links for Indiana DOE SSW Requirements)</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192091626"/>
              </p:ext>
            </p:extLst>
          </p:nvPr>
        </p:nvGraphicFramePr>
        <p:xfrm>
          <a:off x="152400" y="4471063"/>
          <a:ext cx="11887191"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4039643">
                  <a:extLst>
                    <a:ext uri="{9D8B030D-6E8A-4147-A177-3AD203B41FA5}">
                      <a16:colId xmlns:a16="http://schemas.microsoft.com/office/drawing/2014/main" val="2167096889"/>
                    </a:ext>
                  </a:extLst>
                </a:gridCol>
                <a:gridCol w="3885148">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Indiana DOE SSW Requirements</a:t>
                      </a:r>
                    </a:p>
                    <a:p>
                      <a:pPr marL="285750" lvl="0" indent="-285750">
                        <a:buFont typeface="Arial"/>
                        <a:buChar char="•"/>
                      </a:pPr>
                      <a:r>
                        <a:rPr lang="en-US" b="1">
                          <a:hlinkClick r:id="rId3"/>
                        </a:rPr>
                        <a:t>Indiana SSWA Requirements</a:t>
                      </a:r>
                      <a:endParaRPr lang="en-US" b="1"/>
                    </a:p>
                  </a:txBody>
                  <a:tcPr/>
                </a:tc>
                <a:tc>
                  <a:txBody>
                    <a:bodyPr/>
                    <a:lstStyle/>
                    <a:p>
                      <a:pPr marL="285750" indent="-285750">
                        <a:buFont typeface="Arial"/>
                        <a:buChar char="•"/>
                      </a:pPr>
                      <a:r>
                        <a:rPr lang="en-US" b="1">
                          <a:hlinkClick r:id="rId4"/>
                        </a:rPr>
                        <a:t>INSSWA</a:t>
                      </a:r>
                      <a:endParaRPr lang="en-US"/>
                    </a:p>
                  </a:txBody>
                  <a:tcPr/>
                </a:tc>
                <a:tc>
                  <a:txBody>
                    <a:bodyPr/>
                    <a:lstStyle/>
                    <a:p>
                      <a:pPr marL="285750" indent="-285750">
                        <a:buFont typeface="Arial"/>
                        <a:buChar char="•"/>
                      </a:pPr>
                      <a:r>
                        <a:rPr lang="en-US" sz="1800" b="1" i="0" u="none" strike="noStrike" noProof="0">
                          <a:latin typeface="Century Gothic"/>
                        </a:rPr>
                        <a:t>Jeff Wittman</a:t>
                      </a:r>
                    </a:p>
                    <a:p>
                      <a:pPr marL="0" lvl="0" indent="0">
                        <a:buNone/>
                      </a:pPr>
                      <a:r>
                        <a:rPr lang="en-US" sz="1800" b="1" i="0" u="none" strike="noStrike" noProof="0"/>
                        <a:t>School Social Work Specialist</a:t>
                      </a:r>
                    </a:p>
                    <a:p>
                      <a:pPr marL="0" lvl="0" indent="0">
                        <a:buNone/>
                      </a:pPr>
                      <a:r>
                        <a:rPr lang="en-US" sz="1800" b="1" i="0" u="none" strike="noStrike" noProof="0">
                          <a:latin typeface="Century Gothic"/>
                        </a:rPr>
                        <a:t>317-234-5704</a:t>
                      </a:r>
                    </a:p>
                    <a:p>
                      <a:pPr marL="0" lvl="0" indent="0">
                        <a:buNone/>
                      </a:pPr>
                      <a:r>
                        <a:rPr lang="en-US" sz="1800" b="1" i="0" u="none" strike="noStrike" noProof="0">
                          <a:hlinkClick r:id="rId5"/>
                        </a:rPr>
                        <a:t>Jwittman@doe.in.gov</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3920957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Iowa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18</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3893562872"/>
              </p:ext>
            </p:extLst>
          </p:nvPr>
        </p:nvGraphicFramePr>
        <p:xfrm>
          <a:off x="152400" y="1220403"/>
          <a:ext cx="11887184" cy="2929253"/>
        </p:xfrm>
        <a:graphic>
          <a:graphicData uri="http://schemas.openxmlformats.org/drawingml/2006/table">
            <a:tbl>
              <a:tblPr firstRow="1" bandRow="1">
                <a:tableStyleId>{5C22544A-7EE6-4342-B048-85BDC9FD1C3A}</a:tableStyleId>
              </a:tblPr>
              <a:tblGrid>
                <a:gridCol w="1205630">
                  <a:extLst>
                    <a:ext uri="{9D8B030D-6E8A-4147-A177-3AD203B41FA5}">
                      <a16:colId xmlns:a16="http://schemas.microsoft.com/office/drawing/2014/main" val="50744296"/>
                    </a:ext>
                  </a:extLst>
                </a:gridCol>
                <a:gridCol w="2646123">
                  <a:extLst>
                    <a:ext uri="{9D8B030D-6E8A-4147-A177-3AD203B41FA5}">
                      <a16:colId xmlns:a16="http://schemas.microsoft.com/office/drawing/2014/main" val="1491213946"/>
                    </a:ext>
                  </a:extLst>
                </a:gridCol>
                <a:gridCol w="3601232">
                  <a:extLst>
                    <a:ext uri="{9D8B030D-6E8A-4147-A177-3AD203B41FA5}">
                      <a16:colId xmlns:a16="http://schemas.microsoft.com/office/drawing/2014/main" val="4258482980"/>
                    </a:ext>
                  </a:extLst>
                </a:gridCol>
                <a:gridCol w="2599150">
                  <a:extLst>
                    <a:ext uri="{9D8B030D-6E8A-4147-A177-3AD203B41FA5}">
                      <a16:colId xmlns:a16="http://schemas.microsoft.com/office/drawing/2014/main" val="2033215749"/>
                    </a:ext>
                  </a:extLst>
                </a:gridCol>
                <a:gridCol w="1835049">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p>
                  </a:txBody>
                  <a:tcPr/>
                </a:tc>
                <a:tc>
                  <a:txBody>
                    <a:bodyPr/>
                    <a:lstStyle/>
                    <a:p>
                      <a:pPr marL="285750" indent="-285750">
                        <a:buFont typeface="Arial"/>
                        <a:buChar char="•"/>
                      </a:pPr>
                      <a:r>
                        <a:rPr lang="en-US" b="1"/>
                        <a:t>LMSW or LISW</a:t>
                      </a:r>
                    </a:p>
                  </a:txBody>
                  <a:tcPr/>
                </a:tc>
                <a:tc>
                  <a:txBody>
                    <a:bodyPr/>
                    <a:lstStyle/>
                    <a:p>
                      <a:pPr marL="0" lvl="0" indent="0" algn="l">
                        <a:lnSpc>
                          <a:spcPct val="100000"/>
                        </a:lnSpc>
                        <a:spcBef>
                          <a:spcPts val="0"/>
                        </a:spcBef>
                        <a:spcAft>
                          <a:spcPts val="0"/>
                        </a:spcAft>
                        <a:buFont typeface="Arial"/>
                        <a:buChar char="•"/>
                      </a:pPr>
                      <a:r>
                        <a:rPr lang="en-US" sz="1800" b="1" i="0" u="none" strike="noStrike" noProof="0">
                          <a:latin typeface="Century Gothic"/>
                        </a:rPr>
                        <a:t>Two Pathways:</a:t>
                      </a:r>
                      <a:endParaRPr lang="en-US"/>
                    </a:p>
                    <a:p>
                      <a:pPr marL="0" lvl="0" indent="0" algn="l">
                        <a:lnSpc>
                          <a:spcPct val="100000"/>
                        </a:lnSpc>
                        <a:spcBef>
                          <a:spcPts val="0"/>
                        </a:spcBef>
                        <a:spcAft>
                          <a:spcPts val="0"/>
                        </a:spcAft>
                        <a:buNone/>
                      </a:pPr>
                      <a:r>
                        <a:rPr lang="en-US" sz="1800" b="1" i="0" u="none" strike="noStrike" noProof="0">
                          <a:latin typeface="Century Gothic"/>
                        </a:rPr>
                        <a:t>1) Professional Service License</a:t>
                      </a:r>
                    </a:p>
                    <a:p>
                      <a:pPr marL="0" lvl="0" indent="0" algn="l">
                        <a:lnSpc>
                          <a:spcPct val="100000"/>
                        </a:lnSpc>
                        <a:spcBef>
                          <a:spcPts val="0"/>
                        </a:spcBef>
                        <a:spcAft>
                          <a:spcPts val="0"/>
                        </a:spcAft>
                        <a:buNone/>
                      </a:pPr>
                      <a:endParaRPr lang="en-US" sz="1800" b="1" i="0" u="none" strike="noStrike" noProof="0">
                        <a:latin typeface="Century Gothic"/>
                      </a:endParaRPr>
                    </a:p>
                    <a:p>
                      <a:pPr marL="0" lvl="0" indent="0" algn="l">
                        <a:lnSpc>
                          <a:spcPct val="100000"/>
                        </a:lnSpc>
                        <a:spcBef>
                          <a:spcPts val="0"/>
                        </a:spcBef>
                        <a:spcAft>
                          <a:spcPts val="0"/>
                        </a:spcAft>
                        <a:buNone/>
                      </a:pPr>
                      <a:r>
                        <a:rPr lang="en-US" sz="1800" b="1" i="0" u="none" strike="noStrike" noProof="0">
                          <a:latin typeface="Century Gothic"/>
                        </a:rPr>
                        <a:t>OR</a:t>
                      </a:r>
                    </a:p>
                    <a:p>
                      <a:pPr marL="0" lvl="0" indent="0" algn="l">
                        <a:lnSpc>
                          <a:spcPct val="100000"/>
                        </a:lnSpc>
                        <a:spcBef>
                          <a:spcPts val="0"/>
                        </a:spcBef>
                        <a:spcAft>
                          <a:spcPts val="0"/>
                        </a:spcAft>
                        <a:buNone/>
                      </a:pPr>
                      <a:endParaRPr lang="en-US" sz="1800" b="1" i="0" u="none" strike="noStrike" noProof="0">
                        <a:latin typeface="Century Gothic"/>
                      </a:endParaRPr>
                    </a:p>
                    <a:p>
                      <a:pPr marL="0" lvl="0" indent="0" algn="l">
                        <a:lnSpc>
                          <a:spcPct val="100000"/>
                        </a:lnSpc>
                        <a:spcBef>
                          <a:spcPts val="0"/>
                        </a:spcBef>
                        <a:spcAft>
                          <a:spcPts val="0"/>
                        </a:spcAft>
                        <a:buNone/>
                      </a:pPr>
                      <a:r>
                        <a:rPr lang="en-US" sz="1800" b="1" i="0" u="none" strike="noStrike" noProof="0">
                          <a:latin typeface="Century Gothic"/>
                        </a:rPr>
                        <a:t>2)Statement of Professional Recognition (SPR)</a:t>
                      </a:r>
                      <a:endParaRPr lang="en-US" b="1"/>
                    </a:p>
                  </a:txBody>
                  <a:tcPr/>
                </a:tc>
                <a:tc>
                  <a:txBody>
                    <a:bodyPr/>
                    <a:lstStyle/>
                    <a:p>
                      <a:pPr marL="285750" indent="-285750">
                        <a:buFont typeface="Arial"/>
                        <a:buChar char="•"/>
                      </a:pPr>
                      <a:r>
                        <a:rPr lang="en-US" b="1"/>
                        <a:t>Yes for Professional Service License (see supportive links below for PSL in IA)</a:t>
                      </a:r>
                    </a:p>
                    <a:p>
                      <a:pPr marL="285750" lvl="0" indent="-285750">
                        <a:buFont typeface="Arial"/>
                        <a:buChar char="•"/>
                      </a:pPr>
                      <a:endParaRPr lang="en-US" b="1"/>
                    </a:p>
                    <a:p>
                      <a:pPr marL="285750" lvl="0" indent="-285750">
                        <a:buFont typeface="Arial"/>
                        <a:buChar char="•"/>
                      </a:pPr>
                      <a:r>
                        <a:rPr lang="en-US" b="1"/>
                        <a:t>None for SPR</a:t>
                      </a:r>
                    </a:p>
                  </a:txBody>
                  <a:tcPr/>
                </a:tc>
                <a:tc>
                  <a:txBody>
                    <a:bodyPr/>
                    <a:lstStyle/>
                    <a:p>
                      <a:pPr marL="285750" indent="-285750">
                        <a:buFont typeface="Arial"/>
                        <a:buChar char="•"/>
                      </a:pPr>
                      <a:r>
                        <a:rPr lang="en-US" b="1"/>
                        <a:t>Practicum or 2 years as SSW</a:t>
                      </a:r>
                    </a:p>
                    <a:p>
                      <a:pPr marL="285750" lvl="0" indent="-285750">
                        <a:buFont typeface="Arial"/>
                        <a:buChar char="•"/>
                      </a:pPr>
                      <a:endParaRPr lang="en-US" b="1"/>
                    </a:p>
                    <a:p>
                      <a:pPr marL="285750" lvl="0" indent="-285750">
                        <a:buFont typeface="Arial"/>
                        <a:buChar char="•"/>
                      </a:pPr>
                      <a:r>
                        <a:rPr lang="en-US" b="1"/>
                        <a:t>None for SPR</a:t>
                      </a:r>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362121255"/>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Professional Service License in Iowa</a:t>
                      </a:r>
                    </a:p>
                    <a:p>
                      <a:pPr marL="285750" lvl="0" indent="-285750">
                        <a:buFont typeface="Arial"/>
                        <a:buChar char="•"/>
                      </a:pPr>
                      <a:r>
                        <a:rPr lang="en-US" b="1" dirty="0">
                          <a:hlinkClick r:id="rId3"/>
                        </a:rPr>
                        <a:t>SPR Requirements</a:t>
                      </a:r>
                      <a:endParaRPr lang="en-US" b="1" dirty="0"/>
                    </a:p>
                    <a:p>
                      <a:pPr marL="285750" lvl="0" indent="-285750">
                        <a:buFont typeface="Arial"/>
                        <a:buChar char="•"/>
                      </a:pPr>
                      <a:endParaRPr lang="en-US" b="1"/>
                    </a:p>
                  </a:txBody>
                  <a:tcPr/>
                </a:tc>
                <a:tc>
                  <a:txBody>
                    <a:bodyPr/>
                    <a:lstStyle/>
                    <a:p>
                      <a:pPr marL="285750" indent="-285750">
                        <a:buFont typeface="Arial"/>
                        <a:buChar char="•"/>
                      </a:pPr>
                      <a:r>
                        <a:rPr lang="en-US" b="1" dirty="0">
                          <a:hlinkClick r:id="rId4"/>
                        </a:rPr>
                        <a:t>ISSWA</a:t>
                      </a:r>
                      <a:endParaRPr lang="en-US" b="1" dirty="0"/>
                    </a:p>
                  </a:txBody>
                  <a:tcPr/>
                </a:tc>
                <a:tc>
                  <a:txBody>
                    <a:bodyPr/>
                    <a:lstStyle/>
                    <a:p>
                      <a:pPr marL="285750" indent="-285750">
                        <a:buFont typeface="Arial"/>
                        <a:buChar char="•"/>
                      </a:pPr>
                      <a:r>
                        <a:rPr lang="en-US" sz="1800" b="1" i="0" u="none" strike="noStrike" noProof="0" dirty="0">
                          <a:latin typeface="Century Gothic"/>
                        </a:rPr>
                        <a:t>Mike Cavin</a:t>
                      </a:r>
                      <a:endParaRPr lang="en-US" b="1" dirty="0"/>
                    </a:p>
                    <a:p>
                      <a:pPr marL="0" lvl="0" indent="0">
                        <a:buNone/>
                      </a:pPr>
                      <a:r>
                        <a:rPr lang="en-US" sz="1800" b="1" i="0" u="none" strike="noStrike" noProof="0" dirty="0">
                          <a:latin typeface="Century Gothic"/>
                        </a:rPr>
                        <a:t>Executive Director</a:t>
                      </a:r>
                    </a:p>
                    <a:p>
                      <a:pPr marL="0" lvl="0" indent="0">
                        <a:buNone/>
                      </a:pPr>
                      <a:r>
                        <a:rPr lang="en-US" sz="1800" b="1" i="0" u="none" strike="noStrike" noProof="0" dirty="0"/>
                        <a:t>Board of Educational Examiners</a:t>
                      </a:r>
                    </a:p>
                    <a:p>
                      <a:pPr marL="0" lvl="0" indent="0">
                        <a:buNone/>
                      </a:pPr>
                      <a:r>
                        <a:rPr lang="en-US" sz="1800" b="1" i="0" u="none" strike="noStrike" noProof="0" dirty="0">
                          <a:latin typeface="Century Gothic"/>
                          <a:hlinkClick r:id="rId5"/>
                        </a:rPr>
                        <a:t>mike.cavin@iowa.gov</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1148638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Kansas</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19</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299289409"/>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BSW</a:t>
                      </a:r>
                      <a:endParaRPr lang="en-US"/>
                    </a:p>
                  </a:txBody>
                  <a:tcPr/>
                </a:tc>
                <a:tc>
                  <a:txBody>
                    <a:bodyPr/>
                    <a:lstStyle/>
                    <a:p>
                      <a:pPr marL="285750" indent="-285750">
                        <a:buFont typeface="Arial"/>
                        <a:buChar char="•"/>
                      </a:pPr>
                      <a:r>
                        <a:rPr lang="en-US" sz="1800" b="1" i="0" u="none" strike="noStrike" noProof="0">
                          <a:latin typeface="Century Gothic"/>
                        </a:rPr>
                        <a:t>Must pass designated ASWB exam for LBSW, LSW, or LSCSW)</a:t>
                      </a:r>
                      <a:endParaRPr lang="en-US" b="1"/>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911926453"/>
              </p:ext>
            </p:extLst>
          </p:nvPr>
        </p:nvGraphicFramePr>
        <p:xfrm>
          <a:off x="152400" y="4471063"/>
          <a:ext cx="11887198" cy="2063087"/>
        </p:xfrm>
        <a:graphic>
          <a:graphicData uri="http://schemas.openxmlformats.org/drawingml/2006/table">
            <a:tbl>
              <a:tblPr firstRow="1" bandRow="1">
                <a:tableStyleId>{5C22544A-7EE6-4342-B048-85BDC9FD1C3A}</a:tableStyleId>
              </a:tblPr>
              <a:tblGrid>
                <a:gridCol w="3594652">
                  <a:extLst>
                    <a:ext uri="{9D8B030D-6E8A-4147-A177-3AD203B41FA5}">
                      <a16:colId xmlns:a16="http://schemas.microsoft.com/office/drawing/2014/main" val="3495610150"/>
                    </a:ext>
                  </a:extLst>
                </a:gridCol>
                <a:gridCol w="3710608">
                  <a:extLst>
                    <a:ext uri="{9D8B030D-6E8A-4147-A177-3AD203B41FA5}">
                      <a16:colId xmlns:a16="http://schemas.microsoft.com/office/drawing/2014/main" val="2167096889"/>
                    </a:ext>
                  </a:extLst>
                </a:gridCol>
                <a:gridCol w="4581938">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Kansas SW Licensure Requirements</a:t>
                      </a:r>
                      <a:endParaRPr lang="en-US" dirty="0"/>
                    </a:p>
                  </a:txBody>
                  <a:tcPr/>
                </a:tc>
                <a:tc>
                  <a:txBody>
                    <a:bodyPr/>
                    <a:lstStyle/>
                    <a:p>
                      <a:pPr marL="285750" indent="-285750">
                        <a:buFont typeface="Arial"/>
                        <a:buChar char="•"/>
                      </a:pPr>
                      <a:r>
                        <a:rPr lang="en-US" b="1" dirty="0">
                          <a:hlinkClick r:id="rId3"/>
                        </a:rPr>
                        <a:t>KSSWA</a:t>
                      </a:r>
                      <a:endParaRPr lang="en-US" dirty="0"/>
                    </a:p>
                  </a:txBody>
                  <a:tcPr/>
                </a:tc>
                <a:tc>
                  <a:txBody>
                    <a:bodyPr/>
                    <a:lstStyle/>
                    <a:p>
                      <a:pPr marL="285750" indent="-285750">
                        <a:buFont typeface="Arial"/>
                        <a:buChar char="•"/>
                      </a:pPr>
                      <a:r>
                        <a:rPr lang="en-US" sz="1800" b="1" i="0" u="none" strike="noStrike" noProof="0" dirty="0">
                          <a:latin typeface="Century Gothic"/>
                        </a:rPr>
                        <a:t> Shanna Bigler</a:t>
                      </a:r>
                    </a:p>
                    <a:p>
                      <a:pPr marL="0" lvl="0" indent="0">
                        <a:buNone/>
                      </a:pPr>
                      <a:r>
                        <a:rPr lang="en-US" sz="1800" b="1" i="0" u="none" strike="noStrike" noProof="0" dirty="0"/>
                        <a:t>Coordinator of Mental Health Services</a:t>
                      </a:r>
                    </a:p>
                    <a:p>
                      <a:pPr marL="0" lvl="0" indent="0">
                        <a:buNone/>
                      </a:pPr>
                      <a:r>
                        <a:rPr lang="en-US" sz="1800" b="1" i="0" u="none" strike="noStrike" noProof="0" dirty="0">
                          <a:latin typeface="Century Gothic"/>
                        </a:rPr>
                        <a:t>Kansas Department of Education</a:t>
                      </a:r>
                    </a:p>
                    <a:p>
                      <a:pPr marL="0" lvl="0" indent="0">
                        <a:buNone/>
                      </a:pPr>
                      <a:r>
                        <a:rPr lang="en-US" sz="1800" b="1" i="0" u="none" strike="noStrike" noProof="0" dirty="0">
                          <a:hlinkClick r:id="rId4"/>
                        </a:rPr>
                        <a:t>sbigler@ksde.org</a:t>
                      </a:r>
                      <a:endParaRPr lang="en-US" b="1"/>
                    </a:p>
                    <a:p>
                      <a:pPr marL="0" lvl="0" indent="0">
                        <a:buNone/>
                      </a:pPr>
                      <a:endParaRPr lang="en-US" sz="1800" b="0" i="0" u="none" strike="noStrike" noProof="0">
                        <a:latin typeface="Century Gothic"/>
                      </a:endParaRPr>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7F1DAC38-337F-71D9-FFB3-851E70801568}"/>
              </a:ext>
            </a:extLst>
          </p:cNvPr>
          <p:cNvSpPr txBox="1"/>
          <p:nvPr/>
        </p:nvSpPr>
        <p:spPr>
          <a:xfrm>
            <a:off x="3170550" y="135698"/>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***STATE DOES NOT HAVE SPECIFIC SSW REQUIREMENTS. INFORMATION BELOW IS TO PRACTICE SOCIAL WORK. CONTACT LOCAL AGENCIES FOR QUESTIONS.</a:t>
            </a:r>
            <a:endParaRPr lang="en-US">
              <a:ea typeface="+mn-lt"/>
              <a:cs typeface="+mn-lt"/>
            </a:endParaRPr>
          </a:p>
        </p:txBody>
      </p:sp>
    </p:spTree>
    <p:extLst>
      <p:ext uri="{BB962C8B-B14F-4D97-AF65-F5344CB8AC3E}">
        <p14:creationId xmlns:p14="http://schemas.microsoft.com/office/powerpoint/2010/main" val="82699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EC659-9B9B-69ED-E7CF-3571D6B623FC}"/>
              </a:ext>
            </a:extLst>
          </p:cNvPr>
          <p:cNvSpPr>
            <a:spLocks noGrp="1"/>
          </p:cNvSpPr>
          <p:nvPr>
            <p:ph type="title"/>
          </p:nvPr>
        </p:nvSpPr>
        <p:spPr>
          <a:xfrm>
            <a:off x="-420" y="0"/>
            <a:ext cx="4925176" cy="1622321"/>
          </a:xfrm>
        </p:spPr>
        <p:txBody>
          <a:bodyPr>
            <a:normAutofit/>
          </a:bodyPr>
          <a:lstStyle/>
          <a:p>
            <a:r>
              <a:rPr lang="en-US" sz="5000" b="1">
                <a:solidFill>
                  <a:srgbClr val="EBEBEB"/>
                </a:solidFill>
              </a:rPr>
              <a:t>Table of Contents</a:t>
            </a:r>
          </a:p>
        </p:txBody>
      </p:sp>
      <p:sp>
        <p:nvSpPr>
          <p:cNvPr id="2057"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059" name="Freeform: Shape 2058">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050" name="Picture 2">
            <a:extLst>
              <a:ext uri="{FF2B5EF4-FFF2-40B4-BE49-F238E27FC236}">
                <a16:creationId xmlns:a16="http://schemas.microsoft.com/office/drawing/2014/main" id="{85BA6B74-3DE4-4F13-CFE8-5E357C4F6C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915237"/>
            <a:ext cx="5449889" cy="50275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5E26FBE-428B-BCB3-C0EB-4606277F132B}"/>
              </a:ext>
            </a:extLst>
          </p:cNvPr>
          <p:cNvSpPr>
            <a:spLocks noGrp="1"/>
          </p:cNvSpPr>
          <p:nvPr>
            <p:ph idx="1"/>
          </p:nvPr>
        </p:nvSpPr>
        <p:spPr>
          <a:xfrm>
            <a:off x="0" y="1676130"/>
            <a:ext cx="5391150" cy="5181870"/>
          </a:xfrm>
        </p:spPr>
        <p:txBody>
          <a:bodyPr vert="horz" lIns="91440" tIns="45720" rIns="91440" bIns="45720" rtlCol="0" anchor="t">
            <a:normAutofit/>
          </a:bodyPr>
          <a:lstStyle/>
          <a:p>
            <a:r>
              <a:rPr lang="en-US" sz="1800" b="1" dirty="0">
                <a:solidFill>
                  <a:srgbClr val="EBEBEB"/>
                </a:solidFill>
              </a:rPr>
              <a:t>Helpful Websites.............................................3</a:t>
            </a:r>
            <a:br>
              <a:rPr lang="en-US" sz="1800" b="1" dirty="0"/>
            </a:br>
            <a:endParaRPr lang="en-US" sz="1800" b="1">
              <a:solidFill>
                <a:srgbClr val="EBEBEB"/>
              </a:solidFill>
            </a:endParaRPr>
          </a:p>
          <a:p>
            <a:r>
              <a:rPr lang="en-US" sz="1800" b="1" dirty="0">
                <a:solidFill>
                  <a:srgbClr val="EBEBEB"/>
                </a:solidFill>
              </a:rPr>
              <a:t>State SSW Requirements (Alphabetical).....4</a:t>
            </a:r>
            <a:br>
              <a:rPr lang="en-US" sz="1800" b="1" dirty="0"/>
            </a:br>
            <a:r>
              <a:rPr lang="en-US" sz="1800" b="1" dirty="0">
                <a:solidFill>
                  <a:srgbClr val="EBEBEB"/>
                </a:solidFill>
              </a:rPr>
              <a:t> </a:t>
            </a:r>
          </a:p>
          <a:p>
            <a:r>
              <a:rPr lang="en-US" sz="1800" b="1" dirty="0">
                <a:solidFill>
                  <a:srgbClr val="EBEBEB"/>
                </a:solidFill>
              </a:rPr>
              <a:t>Acknowledgement......................................55</a:t>
            </a:r>
          </a:p>
          <a:p>
            <a:endParaRPr lang="en-US" sz="1800">
              <a:solidFill>
                <a:srgbClr val="EBEBEB"/>
              </a:solidFill>
            </a:endParaRPr>
          </a:p>
          <a:p>
            <a:pPr marL="0" indent="0">
              <a:buNone/>
            </a:pPr>
            <a:r>
              <a:rPr lang="en-US" sz="1800" b="1" dirty="0">
                <a:solidFill>
                  <a:srgbClr val="EBEBEB"/>
                </a:solidFill>
              </a:rPr>
              <a:t>***DISCLAIMER: </a:t>
            </a:r>
            <a:r>
              <a:rPr lang="en-US" sz="1600" b="1" i="1" dirty="0">
                <a:solidFill>
                  <a:schemeClr val="bg1"/>
                </a:solidFill>
                <a:effectLst/>
              </a:rPr>
              <a:t>This is the best available information for all 50 states and Washington, DC. However, this is not guaranteed to be all inclusive. Please communicate with the listed state point of contact or Department of Education </a:t>
            </a:r>
            <a:r>
              <a:rPr lang="en-US" sz="1600" b="1" i="1" dirty="0">
                <a:solidFill>
                  <a:schemeClr val="bg1"/>
                </a:solidFill>
              </a:rPr>
              <a:t>for questions. Note that not all states have a local SSW Association. For those states, the NASW chapter was listed instead. Some states do not have listed SSW requirements. For those states, general Social Worker requirements were used (this will be notated on individual slides).</a:t>
            </a:r>
            <a:endParaRPr lang="en-US" sz="1800" b="1" i="1" dirty="0">
              <a:solidFill>
                <a:schemeClr val="bg1"/>
              </a:solidFill>
            </a:endParaRPr>
          </a:p>
        </p:txBody>
      </p:sp>
      <p:sp>
        <p:nvSpPr>
          <p:cNvPr id="4" name="Slide Number Placeholder 3">
            <a:extLst>
              <a:ext uri="{FF2B5EF4-FFF2-40B4-BE49-F238E27FC236}">
                <a16:creationId xmlns:a16="http://schemas.microsoft.com/office/drawing/2014/main" id="{913B4AFD-8AAD-35A2-75E8-52EA375C7C80}"/>
              </a:ext>
            </a:extLst>
          </p:cNvPr>
          <p:cNvSpPr>
            <a:spLocks noGrp="1"/>
          </p:cNvSpPr>
          <p:nvPr>
            <p:ph type="sldNum" sz="quarter" idx="12"/>
          </p:nvPr>
        </p:nvSpPr>
        <p:spPr/>
        <p:txBody>
          <a:bodyPr/>
          <a:lstStyle/>
          <a:p>
            <a:fld id="{897AC81A-C012-46D1-BB02-1C2A15082EBF}" type="slidenum">
              <a:rPr lang="en-US" b="1" smtClean="0">
                <a:solidFill>
                  <a:schemeClr val="bg1"/>
                </a:solidFill>
              </a:rPr>
              <a:t>2</a:t>
            </a:fld>
            <a:endParaRPr lang="en-US" b="1">
              <a:solidFill>
                <a:schemeClr val="bg1"/>
              </a:solidFill>
            </a:endParaRPr>
          </a:p>
        </p:txBody>
      </p:sp>
    </p:spTree>
    <p:extLst>
      <p:ext uri="{BB962C8B-B14F-4D97-AF65-F5344CB8AC3E}">
        <p14:creationId xmlns:p14="http://schemas.microsoft.com/office/powerpoint/2010/main" val="416763936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Kentucky</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20</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3900347206"/>
              </p:ext>
            </p:extLst>
          </p:nvPr>
        </p:nvGraphicFramePr>
        <p:xfrm>
          <a:off x="152400" y="1220403"/>
          <a:ext cx="11887192" cy="2929253"/>
        </p:xfrm>
        <a:graphic>
          <a:graphicData uri="http://schemas.openxmlformats.org/drawingml/2006/table">
            <a:tbl>
              <a:tblPr firstRow="1" bandRow="1">
                <a:tableStyleId>{5C22544A-7EE6-4342-B048-85BDC9FD1C3A}</a:tableStyleId>
              </a:tblPr>
              <a:tblGrid>
                <a:gridCol w="1469694">
                  <a:extLst>
                    <a:ext uri="{9D8B030D-6E8A-4147-A177-3AD203B41FA5}">
                      <a16:colId xmlns:a16="http://schemas.microsoft.com/office/drawing/2014/main" val="50744296"/>
                    </a:ext>
                  </a:extLst>
                </a:gridCol>
                <a:gridCol w="2677437">
                  <a:extLst>
                    <a:ext uri="{9D8B030D-6E8A-4147-A177-3AD203B41FA5}">
                      <a16:colId xmlns:a16="http://schemas.microsoft.com/office/drawing/2014/main" val="1491213946"/>
                    </a:ext>
                  </a:extLst>
                </a:gridCol>
                <a:gridCol w="3178479">
                  <a:extLst>
                    <a:ext uri="{9D8B030D-6E8A-4147-A177-3AD203B41FA5}">
                      <a16:colId xmlns:a16="http://schemas.microsoft.com/office/drawing/2014/main" val="4258482980"/>
                    </a:ext>
                  </a:extLst>
                </a:gridCol>
                <a:gridCol w="2925165">
                  <a:extLst>
                    <a:ext uri="{9D8B030D-6E8A-4147-A177-3AD203B41FA5}">
                      <a16:colId xmlns:a16="http://schemas.microsoft.com/office/drawing/2014/main" val="2033215749"/>
                    </a:ext>
                  </a:extLst>
                </a:gridCol>
                <a:gridCol w="1636417">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Yes (see supportive links below for Kentucky Professional SSW Certificate)</a:t>
                      </a:r>
                      <a:endParaRPr lang="en-US"/>
                    </a:p>
                  </a:txBody>
                  <a:tcPr/>
                </a:tc>
                <a:tc>
                  <a:txBody>
                    <a:bodyPr/>
                    <a:lstStyle/>
                    <a:p>
                      <a:pPr marL="285750" indent="-285750">
                        <a:buFont typeface="Arial"/>
                        <a:buChar char="•"/>
                      </a:pPr>
                      <a:r>
                        <a:rPr lang="en-US" b="1"/>
                        <a:t>Yes (see supportive links below for Kentucky Educational Professional Standards Board)</a:t>
                      </a:r>
                      <a:endParaRPr lang="en-US" sz="1800" b="1" i="0" u="none" strike="noStrike" noProof="0">
                        <a:latin typeface="Century Gothic"/>
                      </a:endParaRPr>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033158764"/>
              </p:ext>
            </p:extLst>
          </p:nvPr>
        </p:nvGraphicFramePr>
        <p:xfrm>
          <a:off x="152400" y="4471063"/>
          <a:ext cx="11887199"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460315">
                  <a:extLst>
                    <a:ext uri="{9D8B030D-6E8A-4147-A177-3AD203B41FA5}">
                      <a16:colId xmlns:a16="http://schemas.microsoft.com/office/drawing/2014/main" val="2167096889"/>
                    </a:ext>
                  </a:extLst>
                </a:gridCol>
                <a:gridCol w="4464484">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Kentucky Professional SSW Certificate</a:t>
                      </a:r>
                      <a:endParaRPr lang="en-US" b="1"/>
                    </a:p>
                    <a:p>
                      <a:pPr marL="285750" lvl="0" indent="-285750">
                        <a:buFont typeface="Arial"/>
                        <a:buChar char="•"/>
                      </a:pPr>
                      <a:r>
                        <a:rPr lang="en-US" b="1">
                          <a:hlinkClick r:id="rId3"/>
                        </a:rPr>
                        <a:t>Kentucky Educational ProfessionalStandards Board</a:t>
                      </a:r>
                      <a:endParaRPr lang="en-US" b="0"/>
                    </a:p>
                  </a:txBody>
                  <a:tcPr/>
                </a:tc>
                <a:tc>
                  <a:txBody>
                    <a:bodyPr/>
                    <a:lstStyle/>
                    <a:p>
                      <a:pPr marL="285750" indent="-285750">
                        <a:buFont typeface="Arial"/>
                        <a:buChar char="•"/>
                      </a:pPr>
                      <a:r>
                        <a:rPr lang="en-US" b="1">
                          <a:hlinkClick r:id="rId4"/>
                        </a:rPr>
                        <a:t>KASSW</a:t>
                      </a:r>
                      <a:endParaRPr lang="en-US"/>
                    </a:p>
                  </a:txBody>
                  <a:tcPr/>
                </a:tc>
                <a:tc>
                  <a:txBody>
                    <a:bodyPr/>
                    <a:lstStyle/>
                    <a:p>
                      <a:pPr marL="285750" indent="-285750">
                        <a:buFont typeface="Arial"/>
                        <a:buChar char="•"/>
                      </a:pPr>
                      <a:r>
                        <a:rPr lang="en-US" b="1"/>
                        <a:t>Lora Magness</a:t>
                      </a:r>
                    </a:p>
                    <a:p>
                      <a:pPr marL="0" lvl="0" indent="0">
                        <a:buNone/>
                      </a:pPr>
                      <a:r>
                        <a:rPr lang="en-US" b="1"/>
                        <a:t>KASSW President</a:t>
                      </a:r>
                    </a:p>
                    <a:p>
                      <a:pPr marL="0" lvl="0" indent="0">
                        <a:buNone/>
                      </a:pPr>
                      <a:r>
                        <a:rPr lang="en-US" sz="1800" b="1" i="0" u="none" strike="noStrike" noProof="0">
                          <a:latin typeface="Century Gothic"/>
                          <a:hlinkClick r:id="rId5"/>
                        </a:rPr>
                        <a:t>lora.magness@fayette.kyschools.us</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2983459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Louisiana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21</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808161012"/>
              </p:ext>
            </p:extLst>
          </p:nvPr>
        </p:nvGraphicFramePr>
        <p:xfrm>
          <a:off x="152400" y="1220403"/>
          <a:ext cx="11887195" cy="2929253"/>
        </p:xfrm>
        <a:graphic>
          <a:graphicData uri="http://schemas.openxmlformats.org/drawingml/2006/table">
            <a:tbl>
              <a:tblPr firstRow="1" bandRow="1">
                <a:tableStyleId>{5C22544A-7EE6-4342-B048-85BDC9FD1C3A}</a:tableStyleId>
              </a:tblPr>
              <a:tblGrid>
                <a:gridCol w="1753643">
                  <a:extLst>
                    <a:ext uri="{9D8B030D-6E8A-4147-A177-3AD203B41FA5}">
                      <a16:colId xmlns:a16="http://schemas.microsoft.com/office/drawing/2014/main" val="50744296"/>
                    </a:ext>
                  </a:extLst>
                </a:gridCol>
                <a:gridCol w="2891501">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18">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sz="1800" b="1" i="0" u="none" strike="noStrike" noProof="0">
                          <a:latin typeface="Century Gothic"/>
                        </a:rPr>
                        <a:t>BSW (RSW)</a:t>
                      </a:r>
                      <a:endParaRPr lang="en-US" b="1"/>
                    </a:p>
                    <a:p>
                      <a:pPr marL="285750" lvl="0" indent="-285750">
                        <a:buFont typeface="Arial"/>
                        <a:buChar char="•"/>
                      </a:pPr>
                      <a:endParaRPr lang="en-US" sz="1800" b="1" i="0" u="none" strike="noStrike" noProof="0">
                        <a:latin typeface="Century Gothic"/>
                      </a:endParaRPr>
                    </a:p>
                    <a:p>
                      <a:pPr marL="0" lvl="0" indent="0">
                        <a:buNone/>
                      </a:pPr>
                      <a:r>
                        <a:rPr lang="en-US" sz="1800" b="1" i="0" u="none" strike="noStrike" noProof="0">
                          <a:latin typeface="Century Gothic"/>
                        </a:rPr>
                        <a:t>     OR</a:t>
                      </a:r>
                    </a:p>
                    <a:p>
                      <a:pPr marL="285750" lvl="0" indent="-285750">
                        <a:buFont typeface="Arial"/>
                        <a:buChar char="•"/>
                      </a:pPr>
                      <a:endParaRPr lang="en-US" sz="1800" b="1" i="0" u="none" strike="noStrike" noProof="0">
                        <a:latin typeface="Century Gothic"/>
                      </a:endParaRPr>
                    </a:p>
                    <a:p>
                      <a:pPr marL="285750" lvl="0" indent="-285750">
                        <a:buFont typeface="Arial"/>
                        <a:buChar char="•"/>
                      </a:pPr>
                      <a:r>
                        <a:rPr lang="en-US" sz="1800" b="1" i="0" u="none" strike="noStrike" noProof="0">
                          <a:latin typeface="Century Gothic"/>
                        </a:rPr>
                        <a:t> MSW (LMSW or LCSW)</a:t>
                      </a:r>
                      <a:endParaRPr lang="en-US" b="1"/>
                    </a:p>
                  </a:txBody>
                  <a:tcPr/>
                </a:tc>
                <a:tc>
                  <a:txBody>
                    <a:bodyPr/>
                    <a:lstStyle/>
                    <a:p>
                      <a:pPr marL="285750" indent="-285750">
                        <a:buFont typeface="Arial"/>
                        <a:buChar char="•"/>
                      </a:pPr>
                      <a:r>
                        <a:rPr lang="en-US" sz="1800" b="1" i="0" u="none" strike="noStrike" noProof="0">
                          <a:latin typeface="Century Gothic"/>
                        </a:rPr>
                        <a:t>None for RSW</a:t>
                      </a:r>
                      <a:endParaRPr lang="en-US" b="1"/>
                    </a:p>
                    <a:p>
                      <a:pPr marL="285750" lvl="0" indent="-285750">
                        <a:buFont typeface="Arial"/>
                        <a:buChar char="•"/>
                      </a:pPr>
                      <a:endParaRPr lang="en-US" sz="1800" b="1" i="0" u="none" strike="noStrike" noProof="0">
                        <a:latin typeface="Century Gothic"/>
                      </a:endParaRPr>
                    </a:p>
                    <a:p>
                      <a:pPr marL="285750" lvl="0" indent="-285750">
                        <a:buFont typeface="Arial"/>
                        <a:buChar char="•"/>
                      </a:pPr>
                      <a:r>
                        <a:rPr lang="en-US" sz="1800" b="1" i="0" u="none" strike="noStrike" noProof="0">
                          <a:latin typeface="Century Gothic"/>
                        </a:rPr>
                        <a:t>Must pass designated ASWB Exam for LMSW or LCSW</a:t>
                      </a:r>
                      <a:endParaRPr lang="en-US" b="1"/>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624395579"/>
              </p:ext>
            </p:extLst>
          </p:nvPr>
        </p:nvGraphicFramePr>
        <p:xfrm>
          <a:off x="152400" y="4471063"/>
          <a:ext cx="11887197" cy="2063087"/>
        </p:xfrm>
        <a:graphic>
          <a:graphicData uri="http://schemas.openxmlformats.org/drawingml/2006/table">
            <a:tbl>
              <a:tblPr firstRow="1" bandRow="1">
                <a:tableStyleId>{5C22544A-7EE6-4342-B048-85BDC9FD1C3A}</a:tableStyleId>
              </a:tblPr>
              <a:tblGrid>
                <a:gridCol w="4180560">
                  <a:extLst>
                    <a:ext uri="{9D8B030D-6E8A-4147-A177-3AD203B41FA5}">
                      <a16:colId xmlns:a16="http://schemas.microsoft.com/office/drawing/2014/main" val="3495610150"/>
                    </a:ext>
                  </a:extLst>
                </a:gridCol>
                <a:gridCol w="3914383">
                  <a:extLst>
                    <a:ext uri="{9D8B030D-6E8A-4147-A177-3AD203B41FA5}">
                      <a16:colId xmlns:a16="http://schemas.microsoft.com/office/drawing/2014/main" val="2167096889"/>
                    </a:ext>
                  </a:extLst>
                </a:gridCol>
                <a:gridCol w="3792254">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Louisiana Social Work Licensure</a:t>
                      </a:r>
                    </a:p>
                    <a:p>
                      <a:pPr marL="285750" lvl="0" indent="-285750">
                        <a:buFont typeface="Arial"/>
                        <a:buChar char="•"/>
                      </a:pPr>
                      <a:r>
                        <a:rPr lang="en-US" b="1">
                          <a:hlinkClick r:id="rId3"/>
                        </a:rPr>
                        <a:t>How To Become a Social Worker in Louisiana</a:t>
                      </a:r>
                      <a:endParaRPr lang="en-US" b="1"/>
                    </a:p>
                  </a:txBody>
                  <a:tcPr/>
                </a:tc>
                <a:tc>
                  <a:txBody>
                    <a:bodyPr/>
                    <a:lstStyle/>
                    <a:p>
                      <a:pPr marL="285750" indent="-285750">
                        <a:buFont typeface="Arial"/>
                        <a:buChar char="•"/>
                      </a:pPr>
                      <a:r>
                        <a:rPr lang="en-US" b="1">
                          <a:hlinkClick r:id="rId4"/>
                        </a:rPr>
                        <a:t>NASW LA Chapter</a:t>
                      </a:r>
                    </a:p>
                    <a:p>
                      <a:pPr marL="0" lvl="0" indent="0">
                        <a:buNone/>
                      </a:pPr>
                      <a:r>
                        <a:rPr lang="en-US" b="1"/>
                        <a:t>(no known local SSW Association)</a:t>
                      </a:r>
                    </a:p>
                  </a:txBody>
                  <a:tcPr/>
                </a:tc>
                <a:tc>
                  <a:txBody>
                    <a:bodyPr/>
                    <a:lstStyle/>
                    <a:p>
                      <a:pPr marL="285750" indent="-285750">
                        <a:buFont typeface="Arial"/>
                        <a:buChar char="•"/>
                      </a:pPr>
                      <a:r>
                        <a:rPr lang="en-US" b="1"/>
                        <a:t>None currently known</a:t>
                      </a:r>
                      <a:endParaRPr lang="en-US"/>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04389263-6711-9EF4-9C0A-D3F162FF340E}"/>
              </a:ext>
            </a:extLst>
          </p:cNvPr>
          <p:cNvSpPr txBox="1"/>
          <p:nvPr/>
        </p:nvSpPr>
        <p:spPr>
          <a:xfrm>
            <a:off x="3984742" y="135698"/>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***STATE DOES NOT HAVE SPECIFIC SSW REQUIREMENTS. INFORMATION BELOW IS TO PRACTICE SOCIAL WORK. CONTACT LOCAL AGENCIES FOR QUESTIONS.</a:t>
            </a:r>
            <a:endParaRPr lang="en-US">
              <a:ea typeface="+mn-lt"/>
              <a:cs typeface="+mn-lt"/>
            </a:endParaRPr>
          </a:p>
        </p:txBody>
      </p:sp>
    </p:spTree>
    <p:extLst>
      <p:ext uri="{BB962C8B-B14F-4D97-AF65-F5344CB8AC3E}">
        <p14:creationId xmlns:p14="http://schemas.microsoft.com/office/powerpoint/2010/main" val="203378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Maine</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22</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3546144342"/>
              </p:ext>
            </p:extLst>
          </p:nvPr>
        </p:nvGraphicFramePr>
        <p:xfrm>
          <a:off x="152400" y="1220403"/>
          <a:ext cx="11887198" cy="2929253"/>
        </p:xfrm>
        <a:graphic>
          <a:graphicData uri="http://schemas.openxmlformats.org/drawingml/2006/table">
            <a:tbl>
              <a:tblPr firstRow="1" bandRow="1">
                <a:tableStyleId>{5C22544A-7EE6-4342-B048-85BDC9FD1C3A}</a:tableStyleId>
              </a:tblPr>
              <a:tblGrid>
                <a:gridCol w="2004164">
                  <a:extLst>
                    <a:ext uri="{9D8B030D-6E8A-4147-A177-3AD203B41FA5}">
                      <a16:colId xmlns:a16="http://schemas.microsoft.com/office/drawing/2014/main" val="50744296"/>
                    </a:ext>
                  </a:extLst>
                </a:gridCol>
                <a:gridCol w="264098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19">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sz="1800" b="1" i="0" u="none" strike="noStrike" noProof="0">
                          <a:latin typeface="Century Gothic"/>
                        </a:rPr>
                        <a:t>BSW (LSW) </a:t>
                      </a:r>
                      <a:endParaRPr lang="en-US" b="1"/>
                    </a:p>
                    <a:p>
                      <a:pPr marL="0" lvl="0" indent="0">
                        <a:buNone/>
                      </a:pPr>
                      <a:endParaRPr lang="en-US" sz="1800" b="1" i="0" u="none" strike="noStrike" noProof="0">
                        <a:latin typeface="Century Gothic"/>
                      </a:endParaRPr>
                    </a:p>
                    <a:p>
                      <a:pPr marL="0" lvl="0" indent="0">
                        <a:buNone/>
                      </a:pPr>
                      <a:r>
                        <a:rPr lang="en-US" sz="1800" b="1" i="0" u="none" strike="noStrike" noProof="0">
                          <a:latin typeface="Century Gothic"/>
                        </a:rPr>
                        <a:t>     OR </a:t>
                      </a:r>
                      <a:endParaRPr lang="en-US" b="1"/>
                    </a:p>
                    <a:p>
                      <a:pPr marL="0" lvl="0" indent="0">
                        <a:buNone/>
                      </a:pPr>
                      <a:endParaRPr lang="en-US" sz="1800" b="1" i="0" u="none" strike="noStrike" noProof="0">
                        <a:latin typeface="Century Gothic"/>
                      </a:endParaRPr>
                    </a:p>
                    <a:p>
                      <a:pPr marL="285750" lvl="0" indent="-285750">
                        <a:buFont typeface="Arial"/>
                        <a:buChar char="•"/>
                      </a:pPr>
                      <a:r>
                        <a:rPr lang="en-US" sz="1800" b="1" i="0" u="none" strike="noStrike" noProof="0">
                          <a:latin typeface="Century Gothic"/>
                        </a:rPr>
                        <a:t>MSW (LMSW or LCSW)</a:t>
                      </a:r>
                      <a:endParaRPr lang="en-US" b="1"/>
                    </a:p>
                  </a:txBody>
                  <a:tcPr/>
                </a:tc>
                <a:tc>
                  <a:txBody>
                    <a:bodyPr/>
                    <a:lstStyle/>
                    <a:p>
                      <a:pPr marL="285750" indent="-285750">
                        <a:buFont typeface="Arial"/>
                        <a:buChar char="•"/>
                      </a:pPr>
                      <a:r>
                        <a:rPr lang="en-US" sz="1800" b="1" i="0" u="none" strike="noStrike" noProof="0">
                          <a:latin typeface="Century Gothic"/>
                        </a:rPr>
                        <a:t>Must pass designated ASWB exam for LSW, LMSW, or LCSW</a:t>
                      </a:r>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132750641"/>
              </p:ext>
            </p:extLst>
          </p:nvPr>
        </p:nvGraphicFramePr>
        <p:xfrm>
          <a:off x="152400" y="4471063"/>
          <a:ext cx="11887192" cy="2063087"/>
        </p:xfrm>
        <a:graphic>
          <a:graphicData uri="http://schemas.openxmlformats.org/drawingml/2006/table">
            <a:tbl>
              <a:tblPr firstRow="1" bandRow="1">
                <a:tableStyleId>{5C22544A-7EE6-4342-B048-85BDC9FD1C3A}</a:tableStyleId>
              </a:tblPr>
              <a:tblGrid>
                <a:gridCol w="3627781">
                  <a:extLst>
                    <a:ext uri="{9D8B030D-6E8A-4147-A177-3AD203B41FA5}">
                      <a16:colId xmlns:a16="http://schemas.microsoft.com/office/drawing/2014/main" val="3495610150"/>
                    </a:ext>
                  </a:extLst>
                </a:gridCol>
                <a:gridCol w="3180521">
                  <a:extLst>
                    <a:ext uri="{9D8B030D-6E8A-4147-A177-3AD203B41FA5}">
                      <a16:colId xmlns:a16="http://schemas.microsoft.com/office/drawing/2014/main" val="2167096889"/>
                    </a:ext>
                  </a:extLst>
                </a:gridCol>
                <a:gridCol w="507889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Maine State Board Licensure</a:t>
                      </a:r>
                      <a:endParaRPr lang="en-US" dirty="0"/>
                    </a:p>
                  </a:txBody>
                  <a:tcPr/>
                </a:tc>
                <a:tc>
                  <a:txBody>
                    <a:bodyPr/>
                    <a:lstStyle/>
                    <a:p>
                      <a:pPr marL="285750" indent="-285750">
                        <a:buFont typeface="Arial"/>
                        <a:buChar char="•"/>
                      </a:pPr>
                      <a:r>
                        <a:rPr lang="en-US" b="1" dirty="0">
                          <a:hlinkClick r:id="rId3"/>
                        </a:rPr>
                        <a:t>NASW Maine Chapter</a:t>
                      </a:r>
                      <a:endParaRPr lang="en-US" dirty="0"/>
                    </a:p>
                    <a:p>
                      <a:pPr marL="0" lvl="0" indent="0">
                        <a:buNone/>
                      </a:pPr>
                      <a:r>
                        <a:rPr lang="en-US" b="1" dirty="0"/>
                        <a:t>(no known local SSW Association)</a:t>
                      </a:r>
                    </a:p>
                  </a:txBody>
                  <a:tcPr/>
                </a:tc>
                <a:tc>
                  <a:txBody>
                    <a:bodyPr/>
                    <a:lstStyle/>
                    <a:p>
                      <a:pPr marL="285750" indent="-285750">
                        <a:buFont typeface="Arial"/>
                        <a:buChar char="•"/>
                      </a:pPr>
                      <a:r>
                        <a:rPr lang="en-US" sz="1800" b="1" i="0" u="none" strike="noStrike" noProof="0" dirty="0">
                          <a:latin typeface="Century Gothic"/>
                        </a:rPr>
                        <a:t>Bear Shea</a:t>
                      </a:r>
                    </a:p>
                    <a:p>
                      <a:pPr marL="0" lvl="0" indent="0">
                        <a:buNone/>
                      </a:pPr>
                      <a:r>
                        <a:rPr lang="en-US" sz="1800" b="1" i="0" u="none" strike="noStrike" noProof="0" dirty="0"/>
                        <a:t>Mental Health / School Counselor Specialist</a:t>
                      </a:r>
                    </a:p>
                    <a:p>
                      <a:pPr marL="0" lvl="0" indent="0">
                        <a:buNone/>
                      </a:pPr>
                      <a:r>
                        <a:rPr lang="en-US" sz="1800" b="1" i="0" u="none" strike="noStrike" noProof="0" dirty="0">
                          <a:latin typeface="Century Gothic"/>
                        </a:rPr>
                        <a:t>Office of School and Student Supports </a:t>
                      </a:r>
                    </a:p>
                    <a:p>
                      <a:pPr marL="0" lvl="0" indent="0">
                        <a:buNone/>
                      </a:pPr>
                      <a:r>
                        <a:rPr lang="en-US" sz="1800" b="1" i="0" u="none" strike="noStrike" noProof="0" dirty="0"/>
                        <a:t>207 441-7404</a:t>
                      </a:r>
                      <a:endParaRPr lang="en-US" b="1" dirty="0"/>
                    </a:p>
                    <a:p>
                      <a:pPr marL="0" lvl="0" indent="0">
                        <a:buNone/>
                      </a:pPr>
                      <a:r>
                        <a:rPr lang="en-US" sz="1800" b="1" i="0" u="none" strike="noStrike" noProof="0" dirty="0">
                          <a:latin typeface="Century Gothic"/>
                          <a:hlinkClick r:id="rId4"/>
                        </a:rPr>
                        <a:t>W.Bear.Shea@maine.gov</a:t>
                      </a:r>
                      <a:endParaRPr lang="en-US" b="1"/>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A906AA89-9A86-7CB6-1C5D-09C1EFB5BB9F}"/>
              </a:ext>
            </a:extLst>
          </p:cNvPr>
          <p:cNvSpPr txBox="1"/>
          <p:nvPr/>
        </p:nvSpPr>
        <p:spPr>
          <a:xfrm>
            <a:off x="3170550" y="135698"/>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***STATE DOES NOT HAVE SPECIFIC SSW REQUIREMENTS. INFORMATION BELOW IS TO PRACTICE SOCIAL WORK. CONTACT LOCAL AGENCIES FOR QUESTIONS.</a:t>
            </a:r>
            <a:endParaRPr lang="en-US">
              <a:ea typeface="+mn-lt"/>
              <a:cs typeface="+mn-lt"/>
            </a:endParaRPr>
          </a:p>
        </p:txBody>
      </p:sp>
    </p:spTree>
    <p:extLst>
      <p:ext uri="{BB962C8B-B14F-4D97-AF65-F5344CB8AC3E}">
        <p14:creationId xmlns:p14="http://schemas.microsoft.com/office/powerpoint/2010/main" val="2991798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Maryland</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23</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1494607035"/>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LBSW, LMSW, LCSW, or LCSW-C</a:t>
                      </a:r>
                    </a:p>
                  </a:txBody>
                  <a:tcPr/>
                </a:tc>
                <a:tc>
                  <a:txBody>
                    <a:bodyPr/>
                    <a:lstStyle/>
                    <a:p>
                      <a:pPr marL="285750" indent="-285750">
                        <a:buFont typeface="Arial"/>
                        <a:buChar char="•"/>
                      </a:pPr>
                      <a:r>
                        <a:rPr lang="en-US" b="1"/>
                        <a:t>Yes (see supportive links below for Maryland State DOE)</a:t>
                      </a:r>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240250216"/>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Maryland Board of Social Work Examiners</a:t>
                      </a:r>
                    </a:p>
                    <a:p>
                      <a:pPr marL="285750" lvl="0" indent="-285750">
                        <a:buFont typeface="Arial"/>
                        <a:buChar char="•"/>
                      </a:pPr>
                      <a:r>
                        <a:rPr lang="en-US" b="1">
                          <a:hlinkClick r:id="rId3"/>
                        </a:rPr>
                        <a:t>Maryland State DOE</a:t>
                      </a:r>
                      <a:endParaRPr lang="en-US" b="1"/>
                    </a:p>
                  </a:txBody>
                  <a:tcPr/>
                </a:tc>
                <a:tc>
                  <a:txBody>
                    <a:bodyPr/>
                    <a:lstStyle/>
                    <a:p>
                      <a:pPr marL="285750" indent="-285750">
                        <a:buFont typeface="Arial"/>
                        <a:buChar char="•"/>
                      </a:pPr>
                      <a:r>
                        <a:rPr lang="en-US" b="1">
                          <a:hlinkClick r:id="rId4"/>
                        </a:rPr>
                        <a:t>Contact MSSWA President</a:t>
                      </a:r>
                      <a:endParaRPr lang="en-US"/>
                    </a:p>
                  </a:txBody>
                  <a:tcPr/>
                </a:tc>
                <a:tc>
                  <a:txBody>
                    <a:bodyPr/>
                    <a:lstStyle/>
                    <a:p>
                      <a:pPr marL="285750" indent="-285750">
                        <a:buFont typeface="Arial"/>
                        <a:buChar char="•"/>
                      </a:pPr>
                      <a:r>
                        <a:rPr lang="en-US" b="1"/>
                        <a:t>Chuck Buckler</a:t>
                      </a:r>
                    </a:p>
                    <a:p>
                      <a:pPr marL="0" lvl="0" indent="0">
                        <a:buNone/>
                      </a:pPr>
                      <a:r>
                        <a:rPr lang="en-US" sz="1800" b="1" i="0" u="none" strike="noStrike" noProof="0">
                          <a:latin typeface="Century Gothic"/>
                        </a:rPr>
                        <a:t>Director, Student Services &amp; Alternative Programs Branch</a:t>
                      </a:r>
                    </a:p>
                    <a:p>
                      <a:pPr marL="0" lvl="0" indent="0">
                        <a:buNone/>
                      </a:pPr>
                      <a:r>
                        <a:rPr lang="en-US" sz="1800" b="1" i="0" u="none" strike="noStrike" noProof="0"/>
                        <a:t>410-767-0311</a:t>
                      </a:r>
                      <a:endParaRPr lang="en-US" b="1"/>
                    </a:p>
                    <a:p>
                      <a:pPr marL="0" lvl="0" indent="0">
                        <a:buNone/>
                      </a:pPr>
                      <a:r>
                        <a:rPr lang="en-US" sz="1800" b="1" i="0" u="none" strike="noStrike" noProof="0">
                          <a:hlinkClick r:id="rId5"/>
                        </a:rPr>
                        <a:t>CBuckler@msde.state.md.us</a:t>
                      </a:r>
                      <a:endParaRPr lang="en-US" b="1"/>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605477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Massachusetts</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24</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1391320545"/>
              </p:ext>
            </p:extLst>
          </p:nvPr>
        </p:nvGraphicFramePr>
        <p:xfrm>
          <a:off x="152400" y="1220403"/>
          <a:ext cx="11887167" cy="3225452"/>
        </p:xfrm>
        <a:graphic>
          <a:graphicData uri="http://schemas.openxmlformats.org/drawingml/2006/table">
            <a:tbl>
              <a:tblPr firstRow="1" bandRow="1">
                <a:tableStyleId>{5C22544A-7EE6-4342-B048-85BDC9FD1C3A}</a:tableStyleId>
              </a:tblPr>
              <a:tblGrid>
                <a:gridCol w="1205630">
                  <a:extLst>
                    <a:ext uri="{9D8B030D-6E8A-4147-A177-3AD203B41FA5}">
                      <a16:colId xmlns:a16="http://schemas.microsoft.com/office/drawing/2014/main" val="50744296"/>
                    </a:ext>
                  </a:extLst>
                </a:gridCol>
                <a:gridCol w="2818356">
                  <a:extLst>
                    <a:ext uri="{9D8B030D-6E8A-4147-A177-3AD203B41FA5}">
                      <a16:colId xmlns:a16="http://schemas.microsoft.com/office/drawing/2014/main" val="1491213946"/>
                    </a:ext>
                  </a:extLst>
                </a:gridCol>
                <a:gridCol w="2865328">
                  <a:extLst>
                    <a:ext uri="{9D8B030D-6E8A-4147-A177-3AD203B41FA5}">
                      <a16:colId xmlns:a16="http://schemas.microsoft.com/office/drawing/2014/main" val="4258482980"/>
                    </a:ext>
                  </a:extLst>
                </a:gridCol>
                <a:gridCol w="3209794">
                  <a:extLst>
                    <a:ext uri="{9D8B030D-6E8A-4147-A177-3AD203B41FA5}">
                      <a16:colId xmlns:a16="http://schemas.microsoft.com/office/drawing/2014/main" val="2033215749"/>
                    </a:ext>
                  </a:extLst>
                </a:gridCol>
                <a:gridCol w="1788059">
                  <a:extLst>
                    <a:ext uri="{9D8B030D-6E8A-4147-A177-3AD203B41FA5}">
                      <a16:colId xmlns:a16="http://schemas.microsoft.com/office/drawing/2014/main" val="2928434957"/>
                    </a:ext>
                  </a:extLst>
                </a:gridCol>
              </a:tblGrid>
              <a:tr h="939452">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1887406">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sz="1800" b="1" i="0" u="none" strike="noStrike" noProof="0">
                          <a:latin typeface="Century Gothic"/>
                        </a:rPr>
                        <a:t>No for Initial License </a:t>
                      </a:r>
                      <a:endParaRPr lang="en-US" b="1"/>
                    </a:p>
                    <a:p>
                      <a:pPr marL="285750" lvl="0" indent="-285750">
                        <a:buFont typeface="Arial"/>
                        <a:buChar char="•"/>
                      </a:pPr>
                      <a:r>
                        <a:rPr lang="en-US" sz="1800" b="1" i="0" u="none" strike="noStrike" noProof="0">
                          <a:latin typeface="Century Gothic"/>
                        </a:rPr>
                        <a:t>LCSW or LICSW for Professional License</a:t>
                      </a:r>
                      <a:endParaRPr lang="en-US" b="1"/>
                    </a:p>
                  </a:txBody>
                  <a:tcPr/>
                </a:tc>
                <a:tc>
                  <a:txBody>
                    <a:bodyPr/>
                    <a:lstStyle/>
                    <a:p>
                      <a:pPr marL="285750" indent="-285750">
                        <a:buFont typeface="Arial"/>
                        <a:buChar char="•"/>
                      </a:pPr>
                      <a:r>
                        <a:rPr lang="en-US" b="1"/>
                        <a:t>Yes (see supportive links below for MA DOE Requirements)</a:t>
                      </a:r>
                      <a:endParaRPr lang="en-US"/>
                    </a:p>
                  </a:txBody>
                  <a:tcPr/>
                </a:tc>
                <a:tc>
                  <a:txBody>
                    <a:bodyPr/>
                    <a:lstStyle/>
                    <a:p>
                      <a:pPr marL="285750" lvl="0" indent="-285750">
                        <a:buFont typeface="Arial"/>
                        <a:buChar char="•"/>
                      </a:pPr>
                      <a:r>
                        <a:rPr lang="en-US" sz="1800" b="1" i="0" u="none" strike="noStrike" noProof="0">
                          <a:latin typeface="Century Gothic"/>
                        </a:rPr>
                        <a:t>Initial License (Practicum of 900 hours, 450 working w/ children in school, must pass Communication &amp; Literacy Skills test)</a:t>
                      </a:r>
                      <a:endParaRPr lang="en-US" b="1"/>
                    </a:p>
                    <a:p>
                      <a:pPr marL="285750" lvl="0" indent="-285750">
                        <a:buFont typeface="Arial"/>
                        <a:buChar char="•"/>
                      </a:pPr>
                      <a:r>
                        <a:rPr lang="en-US" sz="1800" b="1" i="0" u="none" strike="noStrike" noProof="0">
                          <a:latin typeface="Century Gothic"/>
                        </a:rPr>
                        <a:t> Professional License (60 graduate credits)</a:t>
                      </a:r>
                      <a:endParaRPr lang="en-US" b="1"/>
                    </a:p>
                  </a:txBody>
                  <a:tcPr/>
                </a:tc>
                <a:tc>
                  <a:txBody>
                    <a:bodyPr/>
                    <a:lstStyle/>
                    <a:p>
                      <a:pPr marL="285750" lvl="0" indent="-285750">
                        <a:buFont typeface="Arial"/>
                        <a:buChar char="•"/>
                      </a:pPr>
                      <a:r>
                        <a:rPr lang="en-US" sz="1800" b="1" i="0" u="none" strike="noStrike" noProof="0">
                          <a:latin typeface="Century Gothic"/>
                        </a:rPr>
                        <a:t>None for Initial License</a:t>
                      </a:r>
                      <a:endParaRPr lang="en-US" b="1"/>
                    </a:p>
                    <a:p>
                      <a:pPr marL="285750" lvl="0" indent="-285750">
                        <a:buFont typeface="Arial"/>
                        <a:buChar char="•"/>
                      </a:pPr>
                      <a:r>
                        <a:rPr lang="en-US" sz="1800" b="1" i="0" u="none" strike="noStrike" noProof="0">
                          <a:latin typeface="Century Gothic"/>
                        </a:rPr>
                        <a:t>3 years for Professional License</a:t>
                      </a:r>
                      <a:endParaRPr lang="en-US" b="1"/>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081106664"/>
              </p:ext>
            </p:extLst>
          </p:nvPr>
        </p:nvGraphicFramePr>
        <p:xfrm>
          <a:off x="187890" y="4697260"/>
          <a:ext cx="11887192" cy="1894252"/>
        </p:xfrm>
        <a:graphic>
          <a:graphicData uri="http://schemas.openxmlformats.org/drawingml/2006/table">
            <a:tbl>
              <a:tblPr firstRow="1" bandRow="1">
                <a:tableStyleId>{5C22544A-7EE6-4342-B048-85BDC9FD1C3A}</a:tableStyleId>
              </a:tblPr>
              <a:tblGrid>
                <a:gridCol w="4211875">
                  <a:extLst>
                    <a:ext uri="{9D8B030D-6E8A-4147-A177-3AD203B41FA5}">
                      <a16:colId xmlns:a16="http://schemas.microsoft.com/office/drawing/2014/main" val="3495610150"/>
                    </a:ext>
                  </a:extLst>
                </a:gridCol>
                <a:gridCol w="3147391">
                  <a:extLst>
                    <a:ext uri="{9D8B030D-6E8A-4147-A177-3AD203B41FA5}">
                      <a16:colId xmlns:a16="http://schemas.microsoft.com/office/drawing/2014/main" val="2167096889"/>
                    </a:ext>
                  </a:extLst>
                </a:gridCol>
                <a:gridCol w="4527926">
                  <a:extLst>
                    <a:ext uri="{9D8B030D-6E8A-4147-A177-3AD203B41FA5}">
                      <a16:colId xmlns:a16="http://schemas.microsoft.com/office/drawing/2014/main" val="3424597552"/>
                    </a:ext>
                  </a:extLst>
                </a:gridCol>
              </a:tblGrid>
              <a:tr h="409568">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484684">
                <a:tc>
                  <a:txBody>
                    <a:bodyPr/>
                    <a:lstStyle/>
                    <a:p>
                      <a:pPr marL="285750" indent="-285750">
                        <a:buFont typeface="Arial"/>
                        <a:buChar char="•"/>
                      </a:pPr>
                      <a:r>
                        <a:rPr lang="en-US" b="1" dirty="0">
                          <a:hlinkClick r:id="rId2"/>
                        </a:rPr>
                        <a:t>Massachusetts DOE Requirements</a:t>
                      </a:r>
                      <a:endParaRPr lang="en-US" dirty="0"/>
                    </a:p>
                  </a:txBody>
                  <a:tcPr/>
                </a:tc>
                <a:tc>
                  <a:txBody>
                    <a:bodyPr/>
                    <a:lstStyle/>
                    <a:p>
                      <a:pPr marL="285750" indent="-285750">
                        <a:buFont typeface="Arial"/>
                        <a:buChar char="•"/>
                      </a:pPr>
                      <a:r>
                        <a:rPr lang="en-US" b="1" dirty="0">
                          <a:hlinkClick r:id="rId3"/>
                        </a:rPr>
                        <a:t>NASW MA Chapter</a:t>
                      </a:r>
                      <a:endParaRPr lang="en-US" b="1" dirty="0"/>
                    </a:p>
                    <a:p>
                      <a:pPr marL="0" lvl="0" indent="0">
                        <a:buNone/>
                      </a:pPr>
                      <a:r>
                        <a:rPr lang="en-US" b="1" dirty="0"/>
                        <a:t>(no known local SSW Association)</a:t>
                      </a:r>
                    </a:p>
                  </a:txBody>
                  <a:tcPr/>
                </a:tc>
                <a:tc>
                  <a:txBody>
                    <a:bodyPr/>
                    <a:lstStyle/>
                    <a:p>
                      <a:pPr marL="285750" indent="-285750">
                        <a:buFont typeface="Arial"/>
                        <a:buChar char="•"/>
                      </a:pPr>
                      <a:r>
                        <a:rPr lang="en-US" sz="1800" b="1" i="0" u="none" strike="noStrike" noProof="0" dirty="0">
                          <a:latin typeface="Century Gothic"/>
                        </a:rPr>
                        <a:t>Timothy Wilson</a:t>
                      </a:r>
                    </a:p>
                    <a:p>
                      <a:pPr marL="0" lvl="0" indent="0">
                        <a:buNone/>
                      </a:pPr>
                      <a:r>
                        <a:rPr lang="en-US" sz="1800" b="1" i="0" u="none" strike="noStrike" noProof="0" dirty="0">
                          <a:latin typeface="Century Gothic"/>
                        </a:rPr>
                        <a:t>Licensing Expert</a:t>
                      </a:r>
                    </a:p>
                    <a:p>
                      <a:pPr marL="0" lvl="0" indent="0">
                        <a:buNone/>
                      </a:pPr>
                      <a:r>
                        <a:rPr lang="en-US" sz="1800" b="1" i="0" u="none" strike="noStrike" noProof="0" dirty="0">
                          <a:latin typeface="Century Gothic"/>
                        </a:rPr>
                        <a:t>Massachusetts Department of Elementary and Secondary Education</a:t>
                      </a:r>
                    </a:p>
                    <a:p>
                      <a:pPr marL="0" lvl="0" indent="0">
                        <a:buNone/>
                      </a:pPr>
                      <a:r>
                        <a:rPr lang="en-US" sz="1800" b="1" i="0" u="none" strike="noStrike" noProof="0" dirty="0">
                          <a:hlinkClick r:id="rId4"/>
                        </a:rPr>
                        <a:t>Timothy.Wilson@mass.gov</a:t>
                      </a:r>
                      <a:endParaRPr lang="en-US" b="1"/>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4021565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Michigan</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25</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1758353287"/>
              </p:ext>
            </p:extLst>
          </p:nvPr>
        </p:nvGraphicFramePr>
        <p:xfrm>
          <a:off x="152400" y="1220403"/>
          <a:ext cx="11887198" cy="2929253"/>
        </p:xfrm>
        <a:graphic>
          <a:graphicData uri="http://schemas.openxmlformats.org/drawingml/2006/table">
            <a:tbl>
              <a:tblPr firstRow="1" bandRow="1">
                <a:tableStyleId>{5C22544A-7EE6-4342-B048-85BDC9FD1C3A}</a:tableStyleId>
              </a:tblPr>
              <a:tblGrid>
                <a:gridCol w="1469694">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113767">
                  <a:extLst>
                    <a:ext uri="{9D8B030D-6E8A-4147-A177-3AD203B41FA5}">
                      <a16:colId xmlns:a16="http://schemas.microsoft.com/office/drawing/2014/main" val="2033215749"/>
                    </a:ext>
                  </a:extLst>
                </a:gridCol>
                <a:gridCol w="1807464">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lvl="0" indent="-285750" algn="l">
                        <a:lnSpc>
                          <a:spcPct val="100000"/>
                        </a:lnSpc>
                        <a:spcBef>
                          <a:spcPts val="0"/>
                        </a:spcBef>
                        <a:spcAft>
                          <a:spcPts val="0"/>
                        </a:spcAft>
                        <a:buFont typeface="Arial"/>
                        <a:buChar char="•"/>
                      </a:pPr>
                      <a:r>
                        <a:rPr lang="en-US" sz="1800" b="1" i="0" u="none" strike="noStrike" noProof="0">
                          <a:latin typeface="Century Gothic"/>
                        </a:rPr>
                        <a:t>LLMSW or LMSW issued by Michigan Department of Licensing and Regulatory Affairs</a:t>
                      </a:r>
                      <a:endParaRPr lang="en-US" b="1"/>
                    </a:p>
                  </a:txBody>
                  <a:tcPr/>
                </a:tc>
                <a:tc>
                  <a:txBody>
                    <a:bodyPr/>
                    <a:lstStyle/>
                    <a:p>
                      <a:pPr marL="285750" indent="-285750">
                        <a:buFont typeface="Arial"/>
                        <a:buChar char="•"/>
                      </a:pPr>
                      <a:r>
                        <a:rPr lang="en-US" b="1"/>
                        <a:t>Yes (see supportive links below for Michigan DOE Requirements)</a:t>
                      </a:r>
                      <a:endParaRPr lang="en-US"/>
                    </a:p>
                  </a:txBody>
                  <a:tcPr/>
                </a:tc>
                <a:tc>
                  <a:txBody>
                    <a:bodyPr/>
                    <a:lstStyle/>
                    <a:p>
                      <a:pPr marL="285750" indent="-285750">
                        <a:buFont typeface="Arial"/>
                        <a:buChar char="•"/>
                      </a:pPr>
                      <a:r>
                        <a:rPr lang="en-US" sz="1800" b="1" i="0" u="none" strike="noStrike" noProof="0">
                          <a:latin typeface="Century Gothic"/>
                        </a:rPr>
                        <a:t>Yes</a:t>
                      </a:r>
                      <a:endParaRPr lang="en-US" sz="1800" b="0" i="0" u="none" strike="noStrike" noProof="0">
                        <a:latin typeface="Century Gothic"/>
                      </a:endParaRPr>
                    </a:p>
                  </a:txBody>
                  <a:tcPr/>
                </a:tc>
                <a:tc>
                  <a:txBody>
                    <a:bodyPr/>
                    <a:lstStyle/>
                    <a:p>
                      <a:pPr marL="285750" indent="-285750">
                        <a:buFont typeface="Arial"/>
                        <a:buChar char="•"/>
                      </a:pPr>
                      <a:r>
                        <a:rPr lang="en-US" sz="1800" b="1" i="0" u="none" strike="noStrike" noProof="0">
                          <a:latin typeface="Century Gothic"/>
                        </a:rPr>
                        <a:t>500 Hours with children &amp; youth via internship or post-</a:t>
                      </a:r>
                      <a:r>
                        <a:rPr lang="en-US" sz="1800" b="1" i="0" u="none" strike="noStrike" noProof="0" err="1">
                          <a:latin typeface="Century Gothic"/>
                        </a:rPr>
                        <a:t>practictum</a:t>
                      </a:r>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247309612"/>
              </p:ext>
            </p:extLst>
          </p:nvPr>
        </p:nvGraphicFramePr>
        <p:xfrm>
          <a:off x="152400" y="4471063"/>
          <a:ext cx="11887199" cy="2063087"/>
        </p:xfrm>
        <a:graphic>
          <a:graphicData uri="http://schemas.openxmlformats.org/drawingml/2006/table">
            <a:tbl>
              <a:tblPr firstRow="1" bandRow="1">
                <a:tableStyleId>{5C22544A-7EE6-4342-B048-85BDC9FD1C3A}</a:tableStyleId>
              </a:tblPr>
              <a:tblGrid>
                <a:gridCol w="4102274">
                  <a:extLst>
                    <a:ext uri="{9D8B030D-6E8A-4147-A177-3AD203B41FA5}">
                      <a16:colId xmlns:a16="http://schemas.microsoft.com/office/drawing/2014/main" val="3495610150"/>
                    </a:ext>
                  </a:extLst>
                </a:gridCol>
                <a:gridCol w="3822525">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Michigan DOE Requirements</a:t>
                      </a:r>
                    </a:p>
                    <a:p>
                      <a:pPr marL="285750" lvl="0" indent="-285750">
                        <a:buFont typeface="Arial"/>
                        <a:buChar char="•"/>
                      </a:pPr>
                      <a:r>
                        <a:rPr lang="en-US" b="1" dirty="0">
                          <a:hlinkClick r:id="rId3"/>
                        </a:rPr>
                        <a:t>Educator Prep Program Contacts</a:t>
                      </a:r>
                      <a:endParaRPr lang="en-US" b="1" dirty="0"/>
                    </a:p>
                  </a:txBody>
                  <a:tcPr/>
                </a:tc>
                <a:tc>
                  <a:txBody>
                    <a:bodyPr/>
                    <a:lstStyle/>
                    <a:p>
                      <a:pPr marL="285750" indent="-285750">
                        <a:buFont typeface="Arial"/>
                        <a:buChar char="•"/>
                      </a:pPr>
                      <a:r>
                        <a:rPr lang="en-US" b="1" dirty="0">
                          <a:hlinkClick r:id="rId4"/>
                        </a:rPr>
                        <a:t>MASSW</a:t>
                      </a:r>
                      <a:endParaRPr lang="en-US" dirty="0"/>
                    </a:p>
                  </a:txBody>
                  <a:tcPr/>
                </a:tc>
                <a:tc>
                  <a:txBody>
                    <a:bodyPr/>
                    <a:lstStyle/>
                    <a:p>
                      <a:pPr marL="285750" indent="-285750">
                        <a:buFont typeface="Arial"/>
                        <a:buChar char="•"/>
                      </a:pPr>
                      <a:r>
                        <a:rPr lang="en-US" sz="1800" b="1" i="0" u="none" strike="noStrike" noProof="0" dirty="0" err="1">
                          <a:latin typeface="Century Gothic"/>
                        </a:rPr>
                        <a:t>Sungti</a:t>
                      </a:r>
                      <a:r>
                        <a:rPr lang="en-US" sz="1800" b="1" i="0" u="none" strike="noStrike" noProof="0" dirty="0">
                          <a:latin typeface="Century Gothic"/>
                        </a:rPr>
                        <a:t> Hsu</a:t>
                      </a:r>
                    </a:p>
                    <a:p>
                      <a:pPr marL="0" lvl="0" indent="0">
                        <a:buNone/>
                      </a:pPr>
                      <a:r>
                        <a:rPr lang="en-US" sz="1800" b="1" i="0" u="none" strike="noStrike" noProof="0" dirty="0">
                          <a:latin typeface="Century Gothic"/>
                        </a:rPr>
                        <a:t>MDE Consultant</a:t>
                      </a:r>
                    </a:p>
                    <a:p>
                      <a:pPr marL="0" lvl="0" indent="0">
                        <a:buNone/>
                      </a:pPr>
                      <a:r>
                        <a:rPr lang="en-US" sz="1800" b="1" i="0" u="none" strike="noStrike" noProof="0" dirty="0">
                          <a:hlinkClick r:id="rId5"/>
                        </a:rPr>
                        <a:t>hsus@michigan.gov</a:t>
                      </a:r>
                      <a:endParaRPr lang="en-US" b="1"/>
                    </a:p>
                    <a:p>
                      <a:pPr marL="0" lvl="0" indent="0">
                        <a:buNone/>
                      </a:pPr>
                      <a:endParaRPr lang="en-US" sz="1800" b="0" i="0" u="none" strike="noStrike" noProof="0">
                        <a:latin typeface="Century Gothic"/>
                      </a:endParaRP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3332684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Minnesota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26</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3531713398"/>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BSW</a:t>
                      </a:r>
                      <a:endParaRPr lang="en-US"/>
                    </a:p>
                  </a:txBody>
                  <a:tcPr/>
                </a:tc>
                <a:tc>
                  <a:txBody>
                    <a:bodyPr/>
                    <a:lstStyle/>
                    <a:p>
                      <a:pPr marL="285750" indent="-285750">
                        <a:buFont typeface="Arial"/>
                        <a:buChar char="•"/>
                      </a:pPr>
                      <a:r>
                        <a:rPr lang="en-US" b="1"/>
                        <a:t>Must possess LSW, LGSW, LISW, or LICSW</a:t>
                      </a:r>
                    </a:p>
                  </a:txBody>
                  <a:tcPr/>
                </a:tc>
                <a:tc>
                  <a:txBody>
                    <a:bodyPr/>
                    <a:lstStyle/>
                    <a:p>
                      <a:pPr marL="285750" indent="-285750">
                        <a:buFont typeface="Arial"/>
                        <a:buChar char="•"/>
                      </a:pPr>
                      <a:r>
                        <a:rPr lang="en-US" b="1"/>
                        <a:t>Yes (see supportive links below for Minnesota SSW Requirements)</a:t>
                      </a:r>
                      <a:endParaRPr lang="en-US"/>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None</a:t>
                      </a:r>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778224689"/>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Minnesota SSW Requirements</a:t>
                      </a:r>
                    </a:p>
                    <a:p>
                      <a:pPr marL="285750" lvl="0" indent="-285750">
                        <a:buFont typeface="Arial"/>
                        <a:buChar char="•"/>
                      </a:pPr>
                      <a:r>
                        <a:rPr lang="en-US" b="1" dirty="0">
                          <a:hlinkClick r:id="rId3"/>
                        </a:rPr>
                        <a:t>Minnesota Tier 3 &amp; 4 License</a:t>
                      </a:r>
                      <a:endParaRPr lang="en-US" b="1" dirty="0"/>
                    </a:p>
                  </a:txBody>
                  <a:tcPr/>
                </a:tc>
                <a:tc>
                  <a:txBody>
                    <a:bodyPr/>
                    <a:lstStyle/>
                    <a:p>
                      <a:pPr marL="285750" indent="-285750">
                        <a:buFont typeface="Arial"/>
                        <a:buChar char="•"/>
                      </a:pPr>
                      <a:r>
                        <a:rPr lang="en-US" b="1" dirty="0">
                          <a:hlinkClick r:id="rId4"/>
                        </a:rPr>
                        <a:t>MSSWA</a:t>
                      </a:r>
                      <a:endParaRPr lang="en-US" dirty="0"/>
                    </a:p>
                  </a:txBody>
                  <a:tcPr/>
                </a:tc>
                <a:tc>
                  <a:txBody>
                    <a:bodyPr/>
                    <a:lstStyle/>
                    <a:p>
                      <a:pPr marL="285750" indent="-285750">
                        <a:buFont typeface="Arial"/>
                        <a:buChar char="•"/>
                      </a:pPr>
                      <a:r>
                        <a:rPr lang="en-US" sz="1800" b="1" i="0" u="none" strike="noStrike" noProof="0" dirty="0">
                          <a:latin typeface="Century Gothic"/>
                        </a:rPr>
                        <a:t>Brian Cochran</a:t>
                      </a:r>
                    </a:p>
                    <a:p>
                      <a:pPr marL="0" lvl="0" indent="0">
                        <a:buNone/>
                      </a:pPr>
                      <a:r>
                        <a:rPr lang="en-US" sz="1800" b="1" i="0" u="none" strike="noStrike" noProof="0" dirty="0"/>
                        <a:t>Minnesota Professional Educator Licensing and Standards Board</a:t>
                      </a:r>
                    </a:p>
                    <a:p>
                      <a:pPr marL="0" lvl="0" indent="0">
                        <a:buNone/>
                      </a:pPr>
                      <a:r>
                        <a:rPr lang="en-US" sz="1800" b="1" i="0" u="none" strike="noStrike" noProof="0" dirty="0">
                          <a:latin typeface="Century Gothic"/>
                          <a:hlinkClick r:id="rId5"/>
                        </a:rPr>
                        <a:t>brian.cochran@state.mn.us</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428914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Mississippi</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27</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4047432261"/>
              </p:ext>
            </p:extLst>
          </p:nvPr>
        </p:nvGraphicFramePr>
        <p:xfrm>
          <a:off x="152400" y="1220403"/>
          <a:ext cx="11887198" cy="2929253"/>
        </p:xfrm>
        <a:graphic>
          <a:graphicData uri="http://schemas.openxmlformats.org/drawingml/2006/table">
            <a:tbl>
              <a:tblPr firstRow="1" bandRow="1">
                <a:tableStyleId>{5C22544A-7EE6-4342-B048-85BDC9FD1C3A}</a:tableStyleId>
              </a:tblPr>
              <a:tblGrid>
                <a:gridCol w="1706671">
                  <a:extLst>
                    <a:ext uri="{9D8B030D-6E8A-4147-A177-3AD203B41FA5}">
                      <a16:colId xmlns:a16="http://schemas.microsoft.com/office/drawing/2014/main" val="50744296"/>
                    </a:ext>
                  </a:extLst>
                </a:gridCol>
                <a:gridCol w="2938475">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19">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BSW</a:t>
                      </a:r>
                      <a:r>
                        <a:rPr lang="en-US" sz="1800" b="0" i="0" u="none" strike="noStrike" noProof="0">
                          <a:latin typeface="Century Gothic"/>
                        </a:rPr>
                        <a:t> </a:t>
                      </a:r>
                      <a:r>
                        <a:rPr lang="en-US" sz="1800" b="1" i="0" u="none" strike="noStrike" noProof="0">
                          <a:latin typeface="Century Gothic"/>
                        </a:rPr>
                        <a:t>(LSW) </a:t>
                      </a:r>
                      <a:endParaRPr lang="en-US" b="1"/>
                    </a:p>
                    <a:p>
                      <a:pPr marL="285750" lvl="0" indent="-285750">
                        <a:buFont typeface="Arial"/>
                        <a:buChar char="•"/>
                      </a:pPr>
                      <a:endParaRPr lang="en-US" sz="1800" b="1" i="0" u="none" strike="noStrike" noProof="0">
                        <a:latin typeface="Century Gothic"/>
                      </a:endParaRPr>
                    </a:p>
                    <a:p>
                      <a:pPr marL="0" lvl="0" indent="0">
                        <a:buNone/>
                      </a:pPr>
                      <a:r>
                        <a:rPr lang="en-US" sz="1800" b="1" i="0" u="none" strike="noStrike" noProof="0">
                          <a:latin typeface="Century Gothic"/>
                        </a:rPr>
                        <a:t>     OR </a:t>
                      </a:r>
                      <a:endParaRPr lang="en-US" b="1"/>
                    </a:p>
                    <a:p>
                      <a:pPr marL="0" lvl="0" indent="0">
                        <a:buNone/>
                      </a:pPr>
                      <a:endParaRPr lang="en-US" sz="1800" b="1" i="0" u="none" strike="noStrike" noProof="0">
                        <a:latin typeface="Century Gothic"/>
                      </a:endParaRPr>
                    </a:p>
                    <a:p>
                      <a:pPr marL="285750" lvl="0" indent="-285750">
                        <a:buFont typeface="Arial"/>
                        <a:buChar char="•"/>
                      </a:pPr>
                      <a:r>
                        <a:rPr lang="en-US" sz="1800" b="1" i="0" u="none" strike="noStrike" noProof="0">
                          <a:latin typeface="Century Gothic"/>
                        </a:rPr>
                        <a:t>MSW (LMSW or LCSW)</a:t>
                      </a:r>
                      <a:endParaRPr lang="en-US" b="1"/>
                    </a:p>
                  </a:txBody>
                  <a:tcPr/>
                </a:tc>
                <a:tc>
                  <a:txBody>
                    <a:bodyPr/>
                    <a:lstStyle/>
                    <a:p>
                      <a:pPr marL="285750" indent="-285750">
                        <a:buFont typeface="Arial"/>
                        <a:buChar char="•"/>
                      </a:pPr>
                      <a:r>
                        <a:rPr lang="en-US" b="1"/>
                        <a:t>Must </a:t>
                      </a:r>
                      <a:r>
                        <a:rPr lang="en-US" sz="1800" b="1" i="0" u="none" strike="noStrike" noProof="0">
                          <a:latin typeface="Century Gothic"/>
                        </a:rPr>
                        <a:t>pass designated ASWB exam for LSW, LMSW, or LCSW license</a:t>
                      </a:r>
                      <a:endParaRPr lang="en-US" b="1"/>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643941221"/>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Mississippi Board of Examiners for Social Workers</a:t>
                      </a:r>
                      <a:endParaRPr lang="en-US">
                        <a:hlinkClick r:id="rId2"/>
                      </a:endParaRPr>
                    </a:p>
                    <a:p>
                      <a:pPr marL="285750" lvl="0" indent="-285750">
                        <a:buFont typeface="Arial"/>
                        <a:buChar char="•"/>
                      </a:pPr>
                      <a:r>
                        <a:rPr lang="en-US" b="1">
                          <a:hlinkClick r:id="rId3"/>
                        </a:rPr>
                        <a:t>Social Work Licensure in Mississippi</a:t>
                      </a:r>
                    </a:p>
                    <a:p>
                      <a:pPr marL="285750" lvl="0" indent="-285750">
                        <a:buFont typeface="Arial"/>
                        <a:buChar char="•"/>
                      </a:pPr>
                      <a:endParaRPr lang="en-US" b="1"/>
                    </a:p>
                  </a:txBody>
                  <a:tcPr/>
                </a:tc>
                <a:tc>
                  <a:txBody>
                    <a:bodyPr/>
                    <a:lstStyle/>
                    <a:p>
                      <a:pPr marL="285750" indent="-285750">
                        <a:buFont typeface="Arial"/>
                        <a:buChar char="•"/>
                      </a:pPr>
                      <a:r>
                        <a:rPr lang="en-US" b="1">
                          <a:hlinkClick r:id="rId4"/>
                        </a:rPr>
                        <a:t>Contact Mississippi SSWA President</a:t>
                      </a:r>
                      <a:endParaRPr lang="en-US" b="1"/>
                    </a:p>
                  </a:txBody>
                  <a:tcPr/>
                </a:tc>
                <a:tc>
                  <a:txBody>
                    <a:bodyPr/>
                    <a:lstStyle/>
                    <a:p>
                      <a:pPr marL="285750" indent="-285750">
                        <a:buFont typeface="Arial"/>
                        <a:buChar char="•"/>
                      </a:pPr>
                      <a:r>
                        <a:rPr lang="en-US" b="1"/>
                        <a:t>None currently known</a:t>
                      </a:r>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66023828-7A84-AA74-6547-ABFF56FFE7CC}"/>
              </a:ext>
            </a:extLst>
          </p:cNvPr>
          <p:cNvSpPr txBox="1"/>
          <p:nvPr/>
        </p:nvSpPr>
        <p:spPr>
          <a:xfrm>
            <a:off x="4162194" y="146136"/>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***STATE DOES NOT HAVE SPECIFIC SSW REQUIREMENTS. INFORMATION BELOW IS TO PRACTICE SOCIAL WORK. CONTACT LOCAL AGENCIES FOR QUESTIONS.</a:t>
            </a:r>
            <a:endParaRPr lang="en-US">
              <a:ea typeface="+mn-lt"/>
              <a:cs typeface="+mn-lt"/>
            </a:endParaRPr>
          </a:p>
        </p:txBody>
      </p:sp>
    </p:spTree>
    <p:extLst>
      <p:ext uri="{BB962C8B-B14F-4D97-AF65-F5344CB8AC3E}">
        <p14:creationId xmlns:p14="http://schemas.microsoft.com/office/powerpoint/2010/main" val="3825392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Missouri</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28</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1539746797"/>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BSW</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4132474289"/>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Missouri SW Licensure</a:t>
                      </a:r>
                      <a:endParaRPr lang="en-US" b="1" dirty="0"/>
                    </a:p>
                  </a:txBody>
                  <a:tcPr/>
                </a:tc>
                <a:tc>
                  <a:txBody>
                    <a:bodyPr/>
                    <a:lstStyle/>
                    <a:p>
                      <a:pPr marL="285750" indent="-285750">
                        <a:buFont typeface="Arial"/>
                        <a:buChar char="•"/>
                      </a:pPr>
                      <a:r>
                        <a:rPr lang="en-US" b="1" dirty="0">
                          <a:hlinkClick r:id="rId3"/>
                        </a:rPr>
                        <a:t>SSWAM</a:t>
                      </a:r>
                      <a:endParaRPr lang="en-US" dirty="0"/>
                    </a:p>
                  </a:txBody>
                  <a:tcPr/>
                </a:tc>
                <a:tc>
                  <a:txBody>
                    <a:bodyPr/>
                    <a:lstStyle/>
                    <a:p>
                      <a:pPr marL="285750" indent="-285750">
                        <a:buFont typeface="Arial"/>
                        <a:buChar char="•"/>
                      </a:pPr>
                      <a:r>
                        <a:rPr lang="en-US" sz="1800" b="1" i="0" u="none" strike="noStrike" noProof="0" dirty="0">
                          <a:latin typeface="Century Gothic"/>
                        </a:rPr>
                        <a:t>None currently known</a:t>
                      </a:r>
                      <a:endParaRPr lang="en-US" dirty="0"/>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32E20B2C-50B5-34ED-DA8D-35324093DB7E}"/>
              </a:ext>
            </a:extLst>
          </p:cNvPr>
          <p:cNvSpPr txBox="1"/>
          <p:nvPr/>
        </p:nvSpPr>
        <p:spPr>
          <a:xfrm>
            <a:off x="3598523" y="219205"/>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***STATE DOES NOT HAVE SPECIFIC SSW REQUIREMENTS. INFORMATION BELOW IS TO PRACTICE SOCIAL WORK. CONTACT LOCAL AGENCIES FOR QUESTIONS.</a:t>
            </a:r>
            <a:endParaRPr lang="en-US">
              <a:ea typeface="+mn-lt"/>
              <a:cs typeface="+mn-lt"/>
            </a:endParaRPr>
          </a:p>
        </p:txBody>
      </p:sp>
    </p:spTree>
    <p:extLst>
      <p:ext uri="{BB962C8B-B14F-4D97-AF65-F5344CB8AC3E}">
        <p14:creationId xmlns:p14="http://schemas.microsoft.com/office/powerpoint/2010/main" val="3680343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Montana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29</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1414450806"/>
              </p:ext>
            </p:extLst>
          </p:nvPr>
        </p:nvGraphicFramePr>
        <p:xfrm>
          <a:off x="152400" y="1220403"/>
          <a:ext cx="11887195" cy="2929253"/>
        </p:xfrm>
        <a:graphic>
          <a:graphicData uri="http://schemas.openxmlformats.org/drawingml/2006/table">
            <a:tbl>
              <a:tblPr firstRow="1" bandRow="1">
                <a:tableStyleId>{5C22544A-7EE6-4342-B048-85BDC9FD1C3A}</a:tableStyleId>
              </a:tblPr>
              <a:tblGrid>
                <a:gridCol w="1847588">
                  <a:extLst>
                    <a:ext uri="{9D8B030D-6E8A-4147-A177-3AD203B41FA5}">
                      <a16:colId xmlns:a16="http://schemas.microsoft.com/office/drawing/2014/main" val="50744296"/>
                    </a:ext>
                  </a:extLst>
                </a:gridCol>
                <a:gridCol w="2797556">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18">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None (MSW only required for clinical practice)</a:t>
                      </a:r>
                    </a:p>
                  </a:txBody>
                  <a:tcPr/>
                </a:tc>
                <a:tc>
                  <a:txBody>
                    <a:bodyPr/>
                    <a:lstStyle/>
                    <a:p>
                      <a:pPr marL="285750" indent="-285750">
                        <a:buFont typeface="Arial"/>
                        <a:buChar char="•"/>
                      </a:pPr>
                      <a:r>
                        <a:rPr lang="en-US" sz="1800" b="1" i="0" u="none" strike="noStrike" noProof="0">
                          <a:latin typeface="Century Gothic"/>
                        </a:rPr>
                        <a:t>Must pass designated ASWB exam for LBSW, LMSW, or LCSW</a:t>
                      </a:r>
                      <a:endParaRPr lang="en-US" b="1"/>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512531366"/>
              </p:ext>
            </p:extLst>
          </p:nvPr>
        </p:nvGraphicFramePr>
        <p:xfrm>
          <a:off x="152400" y="4471063"/>
          <a:ext cx="11887190" cy="2063087"/>
        </p:xfrm>
        <a:graphic>
          <a:graphicData uri="http://schemas.openxmlformats.org/drawingml/2006/table">
            <a:tbl>
              <a:tblPr firstRow="1" bandRow="1">
                <a:tableStyleId>{5C22544A-7EE6-4342-B048-85BDC9FD1C3A}</a:tableStyleId>
              </a:tblPr>
              <a:tblGrid>
                <a:gridCol w="4493712">
                  <a:extLst>
                    <a:ext uri="{9D8B030D-6E8A-4147-A177-3AD203B41FA5}">
                      <a16:colId xmlns:a16="http://schemas.microsoft.com/office/drawing/2014/main" val="3495610150"/>
                    </a:ext>
                  </a:extLst>
                </a:gridCol>
                <a:gridCol w="3163956">
                  <a:extLst>
                    <a:ext uri="{9D8B030D-6E8A-4147-A177-3AD203B41FA5}">
                      <a16:colId xmlns:a16="http://schemas.microsoft.com/office/drawing/2014/main" val="2167096889"/>
                    </a:ext>
                  </a:extLst>
                </a:gridCol>
                <a:gridCol w="4229522">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Montana Board of Behavioral Health</a:t>
                      </a:r>
                      <a:endParaRPr lang="en-US" dirty="0"/>
                    </a:p>
                  </a:txBody>
                  <a:tcPr/>
                </a:tc>
                <a:tc>
                  <a:txBody>
                    <a:bodyPr/>
                    <a:lstStyle/>
                    <a:p>
                      <a:pPr marL="285750" indent="-285750">
                        <a:buFont typeface="Arial"/>
                        <a:buChar char="•"/>
                      </a:pPr>
                      <a:r>
                        <a:rPr lang="en-US" b="1" dirty="0">
                          <a:hlinkClick r:id="rId3"/>
                        </a:rPr>
                        <a:t>NASW Montana Chapter</a:t>
                      </a:r>
                      <a:endParaRPr lang="en-US" b="1" dirty="0"/>
                    </a:p>
                    <a:p>
                      <a:pPr marL="0" lvl="0" indent="0">
                        <a:buNone/>
                      </a:pPr>
                      <a:r>
                        <a:rPr lang="en-US" b="1" dirty="0"/>
                        <a:t>(no known local SSW Association)</a:t>
                      </a:r>
                    </a:p>
                  </a:txBody>
                  <a:tcPr/>
                </a:tc>
                <a:tc>
                  <a:txBody>
                    <a:bodyPr/>
                    <a:lstStyle/>
                    <a:p>
                      <a:pPr marL="285750" indent="-285750">
                        <a:buFont typeface="Arial"/>
                        <a:buChar char="•"/>
                      </a:pPr>
                      <a:r>
                        <a:rPr lang="en-US" sz="1800" b="1" i="0" u="none" strike="noStrike" noProof="0" dirty="0">
                          <a:latin typeface="Century Gothic"/>
                        </a:rPr>
                        <a:t>Nathan Stahley</a:t>
                      </a:r>
                    </a:p>
                    <a:p>
                      <a:pPr marL="0" lvl="0" indent="0">
                        <a:buNone/>
                      </a:pPr>
                      <a:r>
                        <a:rPr lang="en-US" sz="1800" b="1" i="0" u="none" strike="noStrike" noProof="0" dirty="0"/>
                        <a:t>NASWM Executive Director</a:t>
                      </a:r>
                    </a:p>
                    <a:p>
                      <a:pPr marL="0" lvl="0" indent="0">
                        <a:buNone/>
                      </a:pPr>
                      <a:r>
                        <a:rPr lang="en-US" sz="1800" b="1" i="0" u="none" strike="noStrike" noProof="0" dirty="0">
                          <a:latin typeface="Century Gothic"/>
                          <a:hlinkClick r:id="rId4"/>
                        </a:rPr>
                        <a:t>NStahley.naswmt@socialworkers.org</a:t>
                      </a:r>
                    </a:p>
                    <a:p>
                      <a:pPr marL="0" lvl="0" indent="0">
                        <a:buNone/>
                      </a:pPr>
                      <a:endParaRPr lang="en-US" sz="1800" b="0" i="0" u="none" strike="noStrike" noProof="0" dirty="0">
                        <a:latin typeface="Century Gothic"/>
                      </a:endParaRPr>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676F0879-A53C-9752-C624-3C5437B2BAB6}"/>
              </a:ext>
            </a:extLst>
          </p:cNvPr>
          <p:cNvSpPr txBox="1"/>
          <p:nvPr/>
        </p:nvSpPr>
        <p:spPr>
          <a:xfrm>
            <a:off x="3849044" y="219205"/>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***STATE DOES NOT HAVE SPECIFIC SSW REQUIREMENTS. INFORMATION BELOW IS TO PRACTICE SOCIAL WORK. CONTACT LOCAL AGENCIES FOR QUESTIONS.</a:t>
            </a:r>
            <a:endParaRPr lang="en-US">
              <a:ea typeface="+mn-lt"/>
              <a:cs typeface="+mn-lt"/>
            </a:endParaRPr>
          </a:p>
        </p:txBody>
      </p:sp>
    </p:spTree>
    <p:extLst>
      <p:ext uri="{BB962C8B-B14F-4D97-AF65-F5344CB8AC3E}">
        <p14:creationId xmlns:p14="http://schemas.microsoft.com/office/powerpoint/2010/main" val="84628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F7AA-5BE6-A06E-9B65-B4F6A48CCD93}"/>
              </a:ext>
            </a:extLst>
          </p:cNvPr>
          <p:cNvSpPr>
            <a:spLocks noGrp="1"/>
          </p:cNvSpPr>
          <p:nvPr>
            <p:ph type="ctrTitle"/>
          </p:nvPr>
        </p:nvSpPr>
        <p:spPr>
          <a:xfrm>
            <a:off x="915035" y="350838"/>
            <a:ext cx="10200640" cy="839787"/>
          </a:xfrm>
        </p:spPr>
        <p:txBody>
          <a:bodyPr>
            <a:normAutofit fontScale="90000"/>
          </a:bodyPr>
          <a:lstStyle/>
          <a:p>
            <a:pPr algn="ctr"/>
            <a:r>
              <a:rPr lang="en-US" b="1"/>
              <a:t>Helpful Websites</a:t>
            </a:r>
          </a:p>
        </p:txBody>
      </p:sp>
      <p:sp>
        <p:nvSpPr>
          <p:cNvPr id="3" name="Subtitle 2">
            <a:extLst>
              <a:ext uri="{FF2B5EF4-FFF2-40B4-BE49-F238E27FC236}">
                <a16:creationId xmlns:a16="http://schemas.microsoft.com/office/drawing/2014/main" id="{27596353-2973-9289-A420-A6FCFB6F35BE}"/>
              </a:ext>
            </a:extLst>
          </p:cNvPr>
          <p:cNvSpPr>
            <a:spLocks noGrp="1"/>
          </p:cNvSpPr>
          <p:nvPr>
            <p:ph type="subTitle" idx="1"/>
          </p:nvPr>
        </p:nvSpPr>
        <p:spPr>
          <a:xfrm>
            <a:off x="0" y="1190625"/>
            <a:ext cx="12192000" cy="5667375"/>
          </a:xfrm>
        </p:spPr>
        <p:txBody>
          <a:bodyPr>
            <a:normAutofit fontScale="92500" lnSpcReduction="20000"/>
          </a:bodyPr>
          <a:lstStyle/>
          <a:p>
            <a:pPr marL="342900" indent="-342900">
              <a:buFont typeface="Arial" panose="020B0604020202020204" pitchFamily="34" charset="0"/>
              <a:buChar char="•"/>
            </a:pPr>
            <a:r>
              <a:rPr lang="en-US" b="1" dirty="0"/>
              <a:t>National Association of Social Workers (NASW): </a:t>
            </a:r>
            <a:r>
              <a:rPr lang="en-US" b="1" dirty="0">
                <a:hlinkClick r:id="rId2"/>
              </a:rPr>
              <a:t>https://www.socialworkers.org/Membership</a:t>
            </a:r>
            <a:r>
              <a:rPr lang="en-US" b="1" dirty="0"/>
              <a:t>  </a:t>
            </a:r>
          </a:p>
          <a:p>
            <a:pPr marL="342900" indent="-342900">
              <a:buClr>
                <a:srgbClr val="8AD0D6"/>
              </a:buClr>
              <a:buFont typeface="Arial" panose="020B0604020202020204" pitchFamily="34" charset="0"/>
              <a:buChar char="•"/>
            </a:pPr>
            <a:endParaRPr lang="en-US" dirty="0"/>
          </a:p>
          <a:p>
            <a:pPr marL="342900" indent="-342900">
              <a:buClr>
                <a:srgbClr val="8AD0D6"/>
              </a:buClr>
              <a:buFont typeface="Arial" panose="020B0604020202020204" pitchFamily="34" charset="0"/>
              <a:buChar char="•"/>
            </a:pPr>
            <a:r>
              <a:rPr lang="en-US" b="1" dirty="0">
                <a:ea typeface="+mj-lt"/>
                <a:cs typeface="+mj-lt"/>
              </a:rPr>
              <a:t>SCHOOL SOCIAL WORK ASSOCIATION OF AMERICA (sswaa): </a:t>
            </a:r>
            <a:br>
              <a:rPr lang="en-US" b="1" dirty="0">
                <a:ea typeface="+mj-lt"/>
                <a:cs typeface="+mj-lt"/>
              </a:rPr>
            </a:br>
            <a:r>
              <a:rPr lang="en-US" b="1" dirty="0">
                <a:ea typeface="+mj-lt"/>
                <a:cs typeface="+mj-lt"/>
                <a:hlinkClick r:id="rId3"/>
              </a:rPr>
              <a:t>HTTPS://www.sswaa.org/sswaa-membership</a:t>
            </a:r>
            <a:br>
              <a:rPr lang="en-US" b="1" dirty="0"/>
            </a:br>
            <a:endParaRPr lang="en-US"/>
          </a:p>
          <a:p>
            <a:pPr marL="342900" indent="-342900">
              <a:buFont typeface="Arial" panose="020B0604020202020204" pitchFamily="34" charset="0"/>
              <a:buChar char="•"/>
            </a:pPr>
            <a:r>
              <a:rPr lang="en-US" b="1" dirty="0"/>
              <a:t>General social work licensure– Check for updates:</a:t>
            </a:r>
            <a:br>
              <a:rPr lang="en-US" b="1" dirty="0"/>
            </a:br>
            <a:r>
              <a:rPr lang="en-US" b="1" dirty="0">
                <a:hlinkClick r:id="rId4"/>
              </a:rPr>
              <a:t>https://www.socialworklicensure.org/</a:t>
            </a:r>
            <a:br>
              <a:rPr lang="en-US" b="1" dirty="0"/>
            </a:br>
            <a:endParaRPr lang="en-US"/>
          </a:p>
          <a:p>
            <a:pPr marL="342900" indent="-342900">
              <a:buFont typeface="Arial" panose="020B0604020202020204" pitchFamily="34" charset="0"/>
              <a:buChar char="•"/>
            </a:pPr>
            <a:r>
              <a:rPr lang="en-US" b="1" dirty="0"/>
              <a:t>Associate of Social Work Board (ASWB) Exam Fees: </a:t>
            </a:r>
            <a:br>
              <a:rPr lang="en-US" dirty="0"/>
            </a:br>
            <a:r>
              <a:rPr lang="en-US" b="1" dirty="0">
                <a:hlinkClick r:id="rId5"/>
              </a:rPr>
              <a:t>https://www.aswb.org/exam-candidates/</a:t>
            </a:r>
            <a:r>
              <a:rPr lang="en-US" dirty="0"/>
              <a:t> </a:t>
            </a:r>
          </a:p>
          <a:p>
            <a:pPr marL="342900" indent="-342900">
              <a:buFont typeface="Arial" panose="020B0604020202020204" pitchFamily="34" charset="0"/>
              <a:buChar char="•"/>
            </a:pPr>
            <a:br>
              <a:rPr lang="en-US" b="1" dirty="0">
                <a:solidFill>
                  <a:srgbClr val="8AD0D6"/>
                </a:solidFill>
              </a:rPr>
            </a:br>
            <a:r>
              <a:rPr lang="en-US" b="1" dirty="0">
                <a:solidFill>
                  <a:srgbClr val="8AD0D6"/>
                </a:solidFill>
              </a:rPr>
              <a:t>The ASWB is a nonprofit dedicated to the regulation of social workers. The ASWB owns and maintains the social work licensing and the exams that are used to test social worker’s competencies. The cost of the examination is standard across all 50 states.</a:t>
            </a:r>
          </a:p>
          <a:p>
            <a:pPr marL="1257300" lvl="2" indent="-342900" algn="l">
              <a:buFont typeface="Arial" panose="020B0604020202020204" pitchFamily="34" charset="0"/>
              <a:buChar char="•"/>
            </a:pPr>
            <a:r>
              <a:rPr lang="en-US" b="1" dirty="0"/>
              <a:t>Associates, Bachelors, or Masters exam $230 </a:t>
            </a:r>
          </a:p>
          <a:p>
            <a:pPr marL="1257300" lvl="2" indent="-342900" algn="l">
              <a:buFont typeface="Arial" panose="020B0604020202020204" pitchFamily="34" charset="0"/>
              <a:buChar char="•"/>
            </a:pPr>
            <a:r>
              <a:rPr lang="en-US" b="1" dirty="0"/>
              <a:t>Advanced Generalist or Clinical exam $260 </a:t>
            </a:r>
          </a:p>
          <a:p>
            <a:pPr marL="1257300" lvl="2" indent="-342900" algn="l">
              <a:buFont typeface="Arial" panose="020B0604020202020204" pitchFamily="34" charset="0"/>
              <a:buChar char="•"/>
            </a:pPr>
            <a:r>
              <a:rPr lang="en-US" b="1" dirty="0"/>
              <a:t>When beginning the process of licensure request a license application from your state’s regulatory board, submit your application to the board, and follow their steps for registering for the ASWB exam. Other fees may be </a:t>
            </a:r>
            <a:br>
              <a:rPr lang="en-US" b="1" dirty="0"/>
            </a:br>
            <a:r>
              <a:rPr lang="en-US" b="1" dirty="0"/>
              <a:t>applicable based on the state you are seeking licensure. </a:t>
            </a:r>
          </a:p>
        </p:txBody>
      </p:sp>
      <p:sp>
        <p:nvSpPr>
          <p:cNvPr id="4" name="Slide Number Placeholder 3">
            <a:extLst>
              <a:ext uri="{FF2B5EF4-FFF2-40B4-BE49-F238E27FC236}">
                <a16:creationId xmlns:a16="http://schemas.microsoft.com/office/drawing/2014/main" id="{78982937-94F5-BDBB-D001-8F57482C336B}"/>
              </a:ext>
            </a:extLst>
          </p:cNvPr>
          <p:cNvSpPr>
            <a:spLocks noGrp="1"/>
          </p:cNvSpPr>
          <p:nvPr>
            <p:ph type="sldNum" sz="quarter" idx="12"/>
          </p:nvPr>
        </p:nvSpPr>
        <p:spPr/>
        <p:txBody>
          <a:bodyPr/>
          <a:lstStyle/>
          <a:p>
            <a:fld id="{897AC81A-C012-46D1-BB02-1C2A15082EBF}" type="slidenum">
              <a:rPr lang="en-US" b="1" smtClean="0"/>
              <a:t>3</a:t>
            </a:fld>
            <a:endParaRPr lang="en-US" b="1"/>
          </a:p>
        </p:txBody>
      </p:sp>
      <p:pic>
        <p:nvPicPr>
          <p:cNvPr id="5" name="Picture 5" descr="A picture containing text, vector graphics&#10;&#10;Description automatically generated">
            <a:extLst>
              <a:ext uri="{FF2B5EF4-FFF2-40B4-BE49-F238E27FC236}">
                <a16:creationId xmlns:a16="http://schemas.microsoft.com/office/drawing/2014/main" id="{D652B1F3-33B7-9762-13C2-85C7442F63BB}"/>
              </a:ext>
            </a:extLst>
          </p:cNvPr>
          <p:cNvPicPr>
            <a:picLocks noChangeAspect="1"/>
          </p:cNvPicPr>
          <p:nvPr/>
        </p:nvPicPr>
        <p:blipFill>
          <a:blip r:embed="rId6"/>
          <a:stretch>
            <a:fillRect/>
          </a:stretch>
        </p:blipFill>
        <p:spPr>
          <a:xfrm>
            <a:off x="7641431" y="1625441"/>
            <a:ext cx="4386262" cy="2309335"/>
          </a:xfrm>
          <a:prstGeom prst="rect">
            <a:avLst/>
          </a:prstGeom>
        </p:spPr>
      </p:pic>
    </p:spTree>
    <p:extLst>
      <p:ext uri="{BB962C8B-B14F-4D97-AF65-F5344CB8AC3E}">
        <p14:creationId xmlns:p14="http://schemas.microsoft.com/office/powerpoint/2010/main" val="2606487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Nebraska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30</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3794063620"/>
              </p:ext>
            </p:extLst>
          </p:nvPr>
        </p:nvGraphicFramePr>
        <p:xfrm>
          <a:off x="152400" y="1220403"/>
          <a:ext cx="11887191" cy="2929253"/>
        </p:xfrm>
        <a:graphic>
          <a:graphicData uri="http://schemas.openxmlformats.org/drawingml/2006/table">
            <a:tbl>
              <a:tblPr firstRow="1" bandRow="1">
                <a:tableStyleId>{5C22544A-7EE6-4342-B048-85BDC9FD1C3A}</a:tableStyleId>
              </a:tblPr>
              <a:tblGrid>
                <a:gridCol w="2192054">
                  <a:extLst>
                    <a:ext uri="{9D8B030D-6E8A-4147-A177-3AD203B41FA5}">
                      <a16:colId xmlns:a16="http://schemas.microsoft.com/office/drawing/2014/main" val="50744296"/>
                    </a:ext>
                  </a:extLst>
                </a:gridCol>
                <a:gridCol w="2708751">
                  <a:extLst>
                    <a:ext uri="{9D8B030D-6E8A-4147-A177-3AD203B41FA5}">
                      <a16:colId xmlns:a16="http://schemas.microsoft.com/office/drawing/2014/main" val="1491213946"/>
                    </a:ext>
                  </a:extLst>
                </a:gridCol>
                <a:gridCol w="3065157">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17">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Not required for non-clinical practice, but BSW/MSW required for licensure</a:t>
                      </a:r>
                    </a:p>
                  </a:txBody>
                  <a:tcPr/>
                </a:tc>
                <a:tc>
                  <a:txBody>
                    <a:bodyPr/>
                    <a:lstStyle/>
                    <a:p>
                      <a:pPr marL="285750" indent="-285750">
                        <a:buFont typeface="Arial"/>
                        <a:buChar char="•"/>
                      </a:pPr>
                      <a:r>
                        <a:rPr lang="en-US" b="1"/>
                        <a:t>Not required, but must possess CSW, CMSW, LMHP, or LIMHP for clinical practice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730505663"/>
              </p:ext>
            </p:extLst>
          </p:nvPr>
        </p:nvGraphicFramePr>
        <p:xfrm>
          <a:off x="152400" y="4471063"/>
          <a:ext cx="11887197" cy="2063087"/>
        </p:xfrm>
        <a:graphic>
          <a:graphicData uri="http://schemas.openxmlformats.org/drawingml/2006/table">
            <a:tbl>
              <a:tblPr firstRow="1" bandRow="1">
                <a:tableStyleId>{5C22544A-7EE6-4342-B048-85BDC9FD1C3A}</a:tableStyleId>
              </a:tblPr>
              <a:tblGrid>
                <a:gridCol w="4399766">
                  <a:extLst>
                    <a:ext uri="{9D8B030D-6E8A-4147-A177-3AD203B41FA5}">
                      <a16:colId xmlns:a16="http://schemas.microsoft.com/office/drawing/2014/main" val="3495610150"/>
                    </a:ext>
                  </a:extLst>
                </a:gridCol>
                <a:gridCol w="3209794">
                  <a:extLst>
                    <a:ext uri="{9D8B030D-6E8A-4147-A177-3AD203B41FA5}">
                      <a16:colId xmlns:a16="http://schemas.microsoft.com/office/drawing/2014/main" val="2167096889"/>
                    </a:ext>
                  </a:extLst>
                </a:gridCol>
                <a:gridCol w="4277637">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Nebraska Social Work Licensure</a:t>
                      </a:r>
                      <a:endParaRPr lang="en-US"/>
                    </a:p>
                  </a:txBody>
                  <a:tcPr/>
                </a:tc>
                <a:tc>
                  <a:txBody>
                    <a:bodyPr/>
                    <a:lstStyle/>
                    <a:p>
                      <a:pPr marL="285750" indent="-285750">
                        <a:buFont typeface="Arial"/>
                        <a:buChar char="•"/>
                      </a:pPr>
                      <a:r>
                        <a:rPr lang="en-US" b="1">
                          <a:hlinkClick r:id="rId3"/>
                        </a:rPr>
                        <a:t>SSWAN</a:t>
                      </a:r>
                      <a:endParaRPr lang="en-US"/>
                    </a:p>
                  </a:txBody>
                  <a:tcPr/>
                </a:tc>
                <a:tc>
                  <a:txBody>
                    <a:bodyPr/>
                    <a:lstStyle/>
                    <a:p>
                      <a:pPr marL="285750" indent="-285750">
                        <a:buFont typeface="Arial"/>
                        <a:buChar char="•"/>
                      </a:pPr>
                      <a:r>
                        <a:rPr lang="en-US" sz="1800" b="1" i="0" u="none" strike="noStrike" noProof="0">
                          <a:latin typeface="Century Gothic"/>
                        </a:rPr>
                        <a:t>Jewell </a:t>
                      </a:r>
                      <a:r>
                        <a:rPr lang="en-US" sz="1800" b="1" i="0" u="none" strike="noStrike" noProof="0" err="1">
                          <a:latin typeface="Century Gothic"/>
                        </a:rPr>
                        <a:t>Schifferns</a:t>
                      </a:r>
                    </a:p>
                    <a:p>
                      <a:pPr marL="0" lvl="0" indent="0">
                        <a:buNone/>
                      </a:pPr>
                      <a:r>
                        <a:rPr lang="en-US" sz="1800" b="1" i="0" u="none" strike="noStrike" noProof="0"/>
                        <a:t>School Social Work Coordinator</a:t>
                      </a:r>
                    </a:p>
                    <a:p>
                      <a:pPr marL="0" lvl="0" indent="0">
                        <a:buNone/>
                      </a:pPr>
                      <a:r>
                        <a:rPr lang="en-US" sz="1800" b="1" i="0" u="none" strike="noStrike" noProof="0"/>
                        <a:t>Nebraska Department of Education</a:t>
                      </a:r>
                    </a:p>
                    <a:p>
                      <a:pPr marL="0" lvl="0" indent="0">
                        <a:buNone/>
                      </a:pPr>
                      <a:r>
                        <a:rPr lang="en-US" sz="1800" b="1" i="0" u="none" strike="noStrike" noProof="0">
                          <a:latin typeface="Century Gothic"/>
                        </a:rPr>
                        <a:t>(402) 250-2744</a:t>
                      </a:r>
                    </a:p>
                    <a:p>
                      <a:pPr marL="0" lvl="0" indent="0">
                        <a:buNone/>
                      </a:pPr>
                      <a:r>
                        <a:rPr lang="en-US" sz="1800" b="1" i="0" u="none" strike="noStrike" noProof="0">
                          <a:hlinkClick r:id="rId4"/>
                        </a:rPr>
                        <a:t>jschifferns@childrensomaha.org</a:t>
                      </a:r>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09D554E1-C8BB-8212-950A-510E9C85ACBB}"/>
              </a:ext>
            </a:extLst>
          </p:cNvPr>
          <p:cNvSpPr txBox="1"/>
          <p:nvPr/>
        </p:nvSpPr>
        <p:spPr>
          <a:xfrm>
            <a:off x="4057811" y="219205"/>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***STATE DOES NOT HAVE SPECIFIC SSW REQUIREMENTS. INFORMATION BELOW IS TO PRACTICE SOCIAL WORK. CONTACT LOCAL AGENCIES FOR QUESTIONS.</a:t>
            </a:r>
            <a:endParaRPr lang="en-US">
              <a:ea typeface="+mn-lt"/>
              <a:cs typeface="+mn-lt"/>
            </a:endParaRPr>
          </a:p>
        </p:txBody>
      </p:sp>
    </p:spTree>
    <p:extLst>
      <p:ext uri="{BB962C8B-B14F-4D97-AF65-F5344CB8AC3E}">
        <p14:creationId xmlns:p14="http://schemas.microsoft.com/office/powerpoint/2010/main" val="1011266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Nevada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31</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3920084638"/>
              </p:ext>
            </p:extLst>
          </p:nvPr>
        </p:nvGraphicFramePr>
        <p:xfrm>
          <a:off x="152400" y="1220403"/>
          <a:ext cx="11887191" cy="3217936"/>
        </p:xfrm>
        <a:graphic>
          <a:graphicData uri="http://schemas.openxmlformats.org/drawingml/2006/table">
            <a:tbl>
              <a:tblPr firstRow="1" bandRow="1">
                <a:tableStyleId>{5C22544A-7EE6-4342-B048-85BDC9FD1C3A}</a:tableStyleId>
              </a:tblPr>
              <a:tblGrid>
                <a:gridCol w="1469694">
                  <a:extLst>
                    <a:ext uri="{9D8B030D-6E8A-4147-A177-3AD203B41FA5}">
                      <a16:colId xmlns:a16="http://schemas.microsoft.com/office/drawing/2014/main" val="50744296"/>
                    </a:ext>
                  </a:extLst>
                </a:gridCol>
                <a:gridCol w="2724411">
                  <a:extLst>
                    <a:ext uri="{9D8B030D-6E8A-4147-A177-3AD203B41FA5}">
                      <a16:colId xmlns:a16="http://schemas.microsoft.com/office/drawing/2014/main" val="1491213946"/>
                    </a:ext>
                  </a:extLst>
                </a:gridCol>
                <a:gridCol w="3178479">
                  <a:extLst>
                    <a:ext uri="{9D8B030D-6E8A-4147-A177-3AD203B41FA5}">
                      <a16:colId xmlns:a16="http://schemas.microsoft.com/office/drawing/2014/main" val="4258482980"/>
                    </a:ext>
                  </a:extLst>
                </a:gridCol>
                <a:gridCol w="2536520">
                  <a:extLst>
                    <a:ext uri="{9D8B030D-6E8A-4147-A177-3AD203B41FA5}">
                      <a16:colId xmlns:a16="http://schemas.microsoft.com/office/drawing/2014/main" val="2033215749"/>
                    </a:ext>
                  </a:extLst>
                </a:gridCol>
                <a:gridCol w="1978087">
                  <a:extLst>
                    <a:ext uri="{9D8B030D-6E8A-4147-A177-3AD203B41FA5}">
                      <a16:colId xmlns:a16="http://schemas.microsoft.com/office/drawing/2014/main" val="2928434957"/>
                    </a:ext>
                  </a:extLst>
                </a:gridCol>
              </a:tblGrid>
              <a:tr h="657616">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Yes, must ho</a:t>
                      </a:r>
                      <a:r>
                        <a:rPr lang="en-US" sz="1800" b="1" i="0" u="none" strike="noStrike" noProof="0">
                          <a:latin typeface="Century Gothic"/>
                        </a:rPr>
                        <a:t>ld a current license issued by the Nevada Board of Examiners for Social Workers</a:t>
                      </a:r>
                      <a:endParaRPr lang="en-US" b="1"/>
                    </a:p>
                  </a:txBody>
                  <a:tcPr/>
                </a:tc>
                <a:tc>
                  <a:txBody>
                    <a:bodyPr/>
                    <a:lstStyle/>
                    <a:p>
                      <a:pPr marL="285750" indent="-285750">
                        <a:buFont typeface="Arial"/>
                        <a:buChar char="•"/>
                      </a:pPr>
                      <a:r>
                        <a:rPr lang="en-US" b="1"/>
                        <a:t>Yes (see supportive links below for Nevada DOE Certification)</a:t>
                      </a:r>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sz="1800" b="1" i="0" u="none" strike="noStrike" noProof="0">
                          <a:latin typeface="Century Gothic"/>
                        </a:rPr>
                        <a:t>Practicum in schools or equivalent professional experience providing direct services to children</a:t>
                      </a:r>
                      <a:endParaRPr lang="en-US" b="1"/>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802197663"/>
              </p:ext>
            </p:extLst>
          </p:nvPr>
        </p:nvGraphicFramePr>
        <p:xfrm>
          <a:off x="146136" y="4697260"/>
          <a:ext cx="11887200" cy="1910225"/>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22454">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387771">
                <a:tc>
                  <a:txBody>
                    <a:bodyPr/>
                    <a:lstStyle/>
                    <a:p>
                      <a:pPr marL="285750" indent="-285750">
                        <a:buFont typeface="Arial"/>
                        <a:buChar char="•"/>
                      </a:pPr>
                      <a:r>
                        <a:rPr lang="en-US" b="1" dirty="0">
                          <a:hlinkClick r:id="rId2"/>
                        </a:rPr>
                        <a:t>Nevada DOE Certification</a:t>
                      </a:r>
                    </a:p>
                    <a:p>
                      <a:pPr marL="285750" lvl="0" indent="-285750">
                        <a:buFont typeface="Arial"/>
                        <a:buChar char="•"/>
                      </a:pPr>
                      <a:r>
                        <a:rPr lang="en-US" b="1" dirty="0">
                          <a:hlinkClick r:id="rId3"/>
                        </a:rPr>
                        <a:t>Nevada Board of Examiners for Social Workers</a:t>
                      </a:r>
                      <a:endParaRPr lang="en-US" b="1" dirty="0"/>
                    </a:p>
                  </a:txBody>
                  <a:tcPr/>
                </a:tc>
                <a:tc>
                  <a:txBody>
                    <a:bodyPr/>
                    <a:lstStyle/>
                    <a:p>
                      <a:pPr marL="285750" indent="-285750">
                        <a:buFont typeface="Arial"/>
                        <a:buChar char="•"/>
                      </a:pPr>
                      <a:r>
                        <a:rPr lang="en-US" b="1" dirty="0">
                          <a:hlinkClick r:id="rId4"/>
                        </a:rPr>
                        <a:t>NVSSWA</a:t>
                      </a:r>
                      <a:endParaRPr lang="en-US" dirty="0"/>
                    </a:p>
                  </a:txBody>
                  <a:tcPr/>
                </a:tc>
                <a:tc>
                  <a:txBody>
                    <a:bodyPr/>
                    <a:lstStyle/>
                    <a:p>
                      <a:pPr marL="285750" indent="-285750">
                        <a:buFont typeface="Arial"/>
                        <a:buChar char="•"/>
                      </a:pPr>
                      <a:r>
                        <a:rPr lang="en-US" sz="1800" b="1" i="0" u="none" strike="noStrike" noProof="0" dirty="0">
                          <a:latin typeface="Century Gothic"/>
                        </a:rPr>
                        <a:t>None currently known</a:t>
                      </a:r>
                      <a:endParaRPr lang="en-US" dirty="0"/>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3254315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399" y="135869"/>
            <a:ext cx="6077919" cy="852207"/>
          </a:xfrm>
        </p:spPr>
        <p:txBody>
          <a:bodyPr/>
          <a:lstStyle/>
          <a:p>
            <a:r>
              <a:rPr lang="en-US" sz="6000" b="1">
                <a:solidFill>
                  <a:schemeClr val="accent2"/>
                </a:solidFill>
              </a:rPr>
              <a:t>New Hampshire</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32</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938926297"/>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Yes (see supportive links below for NH SSW Legislation)</a:t>
                      </a:r>
                      <a:endParaRPr lang="en-US"/>
                    </a:p>
                  </a:txBody>
                  <a:tcPr/>
                </a:tc>
                <a:tc>
                  <a:txBody>
                    <a:bodyPr/>
                    <a:lstStyle/>
                    <a:p>
                      <a:pPr marL="285750" indent="-285750">
                        <a:buFont typeface="Arial"/>
                        <a:buChar char="•"/>
                      </a:pPr>
                      <a:r>
                        <a:rPr lang="en-US" b="1"/>
                        <a:t>Yes (see supportive links below for NH Required SSW Coursework)</a:t>
                      </a:r>
                    </a:p>
                  </a:txBody>
                  <a:tcPr/>
                </a:tc>
                <a:tc>
                  <a:txBody>
                    <a:bodyPr/>
                    <a:lstStyle/>
                    <a:p>
                      <a:pPr marL="285750" indent="-285750">
                        <a:buFont typeface="Arial"/>
                        <a:buChar char="•"/>
                      </a:pPr>
                      <a:r>
                        <a:rPr lang="en-US" b="1"/>
                        <a:t>None</a:t>
                      </a:r>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28277889"/>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NH SSW Legislation</a:t>
                      </a:r>
                      <a:endParaRPr lang="en-US" b="1" dirty="0"/>
                    </a:p>
                    <a:p>
                      <a:pPr marL="285750" lvl="0" indent="-285750">
                        <a:buFont typeface="Arial"/>
                        <a:buChar char="•"/>
                      </a:pPr>
                      <a:r>
                        <a:rPr lang="en-US" b="1" dirty="0">
                          <a:hlinkClick r:id="rId3"/>
                        </a:rPr>
                        <a:t>NH Required SSW Coursework</a:t>
                      </a:r>
                      <a:endParaRPr lang="en-US" dirty="0"/>
                    </a:p>
                  </a:txBody>
                  <a:tcPr/>
                </a:tc>
                <a:tc>
                  <a:txBody>
                    <a:bodyPr/>
                    <a:lstStyle/>
                    <a:p>
                      <a:pPr marL="285750" indent="-285750">
                        <a:buFont typeface="Arial"/>
                        <a:buChar char="•"/>
                      </a:pPr>
                      <a:r>
                        <a:rPr lang="en-US" b="1" dirty="0">
                          <a:hlinkClick r:id="rId4"/>
                        </a:rPr>
                        <a:t>NHSSWA</a:t>
                      </a:r>
                      <a:endParaRPr lang="en-US" b="1" dirty="0"/>
                    </a:p>
                  </a:txBody>
                  <a:tcPr/>
                </a:tc>
                <a:tc>
                  <a:txBody>
                    <a:bodyPr/>
                    <a:lstStyle/>
                    <a:p>
                      <a:pPr marL="285750" indent="-285750">
                        <a:buFont typeface="Arial"/>
                        <a:buChar char="•"/>
                      </a:pPr>
                      <a:r>
                        <a:rPr lang="en-US" sz="1800" b="1" i="0" u="none" strike="noStrike" noProof="0" dirty="0">
                          <a:latin typeface="Century Gothic"/>
                        </a:rPr>
                        <a:t>None currently known</a:t>
                      </a:r>
                      <a:endParaRPr lang="en-US" dirty="0"/>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3259335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New Jersey</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33</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3839705521"/>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Yes (see supportive links below for Certified SSW in NJ)</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2703223068"/>
              </p:ext>
            </p:extLst>
          </p:nvPr>
        </p:nvGraphicFramePr>
        <p:xfrm>
          <a:off x="152400" y="4471063"/>
          <a:ext cx="11887185" cy="2063087"/>
        </p:xfrm>
        <a:graphic>
          <a:graphicData uri="http://schemas.openxmlformats.org/drawingml/2006/table">
            <a:tbl>
              <a:tblPr firstRow="1" bandRow="1">
                <a:tableStyleId>{5C22544A-7EE6-4342-B048-85BDC9FD1C3A}</a:tableStyleId>
              </a:tblPr>
              <a:tblGrid>
                <a:gridCol w="4415423">
                  <a:extLst>
                    <a:ext uri="{9D8B030D-6E8A-4147-A177-3AD203B41FA5}">
                      <a16:colId xmlns:a16="http://schemas.microsoft.com/office/drawing/2014/main" val="3495610150"/>
                    </a:ext>
                  </a:extLst>
                </a:gridCol>
                <a:gridCol w="3178479">
                  <a:extLst>
                    <a:ext uri="{9D8B030D-6E8A-4147-A177-3AD203B41FA5}">
                      <a16:colId xmlns:a16="http://schemas.microsoft.com/office/drawing/2014/main" val="2167096889"/>
                    </a:ext>
                  </a:extLst>
                </a:gridCol>
                <a:gridCol w="4293283">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Certified SSW in NJ</a:t>
                      </a:r>
                    </a:p>
                    <a:p>
                      <a:pPr marL="285750" lvl="0" indent="-285750">
                        <a:buFont typeface="Arial"/>
                        <a:buChar char="•"/>
                      </a:pPr>
                      <a:r>
                        <a:rPr lang="en-US" b="1">
                          <a:hlinkClick r:id="rId3"/>
                        </a:rPr>
                        <a:t>Alternate Route to SSW Certification</a:t>
                      </a:r>
                      <a:endParaRPr lang="en-US" b="1"/>
                    </a:p>
                  </a:txBody>
                  <a:tcPr/>
                </a:tc>
                <a:tc>
                  <a:txBody>
                    <a:bodyPr/>
                    <a:lstStyle/>
                    <a:p>
                      <a:pPr marL="285750" indent="-285750">
                        <a:buFont typeface="Arial"/>
                        <a:buChar char="•"/>
                      </a:pPr>
                      <a:r>
                        <a:rPr lang="en-US" b="1">
                          <a:hlinkClick r:id="rId4"/>
                        </a:rPr>
                        <a:t>NJSSWA</a:t>
                      </a:r>
                      <a:endParaRPr lang="en-US"/>
                    </a:p>
                  </a:txBody>
                  <a:tcPr/>
                </a:tc>
                <a:tc>
                  <a:txBody>
                    <a:bodyPr/>
                    <a:lstStyle/>
                    <a:p>
                      <a:pPr marL="285750" indent="-285750">
                        <a:buFont typeface="Arial"/>
                        <a:buChar char="•"/>
                      </a:pPr>
                      <a:r>
                        <a:rPr lang="en-US" sz="1800" b="1" i="0" u="none" strike="noStrike" noProof="0">
                          <a:latin typeface="Century Gothic"/>
                        </a:rPr>
                        <a:t>Lauren Boose</a:t>
                      </a:r>
                    </a:p>
                    <a:p>
                      <a:pPr marL="0" lvl="0" indent="0">
                        <a:buNone/>
                      </a:pPr>
                      <a:r>
                        <a:rPr lang="en-US" sz="1800" b="1" i="0" u="none" strike="noStrike" noProof="0"/>
                        <a:t>Anti-Bullying Social Worker Specialist</a:t>
                      </a:r>
                    </a:p>
                    <a:p>
                      <a:pPr marL="0" lvl="0" indent="0">
                        <a:buNone/>
                      </a:pPr>
                      <a:r>
                        <a:rPr lang="en-US" sz="1800" b="1" i="0" u="none" strike="noStrike" noProof="0">
                          <a:latin typeface="Century Gothic"/>
                        </a:rPr>
                        <a:t>(609) 530-3299 </a:t>
                      </a:r>
                    </a:p>
                    <a:p>
                      <a:pPr marL="0" lvl="0" indent="0">
                        <a:buNone/>
                      </a:pPr>
                      <a:r>
                        <a:rPr lang="en-US" sz="1800" b="1" i="0" u="none" strike="noStrike" noProof="0">
                          <a:hlinkClick r:id="rId5"/>
                        </a:rPr>
                        <a:t>lauren.boose@mksd.org</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589419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New Mexico</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34</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2784768092"/>
              </p:ext>
            </p:extLst>
          </p:nvPr>
        </p:nvGraphicFramePr>
        <p:xfrm>
          <a:off x="152400" y="1220403"/>
          <a:ext cx="11887175" cy="3127444"/>
        </p:xfrm>
        <a:graphic>
          <a:graphicData uri="http://schemas.openxmlformats.org/drawingml/2006/table">
            <a:tbl>
              <a:tblPr firstRow="1" bandRow="1">
                <a:tableStyleId>{5C22544A-7EE6-4342-B048-85BDC9FD1C3A}</a:tableStyleId>
              </a:tblPr>
              <a:tblGrid>
                <a:gridCol w="1393520">
                  <a:extLst>
                    <a:ext uri="{9D8B030D-6E8A-4147-A177-3AD203B41FA5}">
                      <a16:colId xmlns:a16="http://schemas.microsoft.com/office/drawing/2014/main" val="50744296"/>
                    </a:ext>
                  </a:extLst>
                </a:gridCol>
                <a:gridCol w="2661780">
                  <a:extLst>
                    <a:ext uri="{9D8B030D-6E8A-4147-A177-3AD203B41FA5}">
                      <a16:colId xmlns:a16="http://schemas.microsoft.com/office/drawing/2014/main" val="1491213946"/>
                    </a:ext>
                  </a:extLst>
                </a:gridCol>
                <a:gridCol w="3131506">
                  <a:extLst>
                    <a:ext uri="{9D8B030D-6E8A-4147-A177-3AD203B41FA5}">
                      <a16:colId xmlns:a16="http://schemas.microsoft.com/office/drawing/2014/main" val="4258482980"/>
                    </a:ext>
                  </a:extLst>
                </a:gridCol>
                <a:gridCol w="2536520">
                  <a:extLst>
                    <a:ext uri="{9D8B030D-6E8A-4147-A177-3AD203B41FA5}">
                      <a16:colId xmlns:a16="http://schemas.microsoft.com/office/drawing/2014/main" val="2033215749"/>
                    </a:ext>
                  </a:extLst>
                </a:gridCol>
                <a:gridCol w="2163849">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sz="1800" b="1" i="0" u="none" strike="noStrike" noProof="0">
                          <a:latin typeface="Century Gothic"/>
                        </a:rPr>
                        <a:t>BSW (Level 1/2 license)</a:t>
                      </a:r>
                      <a:endParaRPr lang="en-US" b="1"/>
                    </a:p>
                    <a:p>
                      <a:pPr marL="285750" lvl="0" indent="-285750">
                        <a:buFont typeface="Arial"/>
                        <a:buChar char="•"/>
                      </a:pPr>
                      <a:r>
                        <a:rPr lang="en-US" sz="1800" b="1" i="0" u="none" strike="noStrike" noProof="0">
                          <a:latin typeface="Century Gothic"/>
                        </a:rPr>
                        <a:t>MSW (Level 3 license)</a:t>
                      </a:r>
                      <a:endParaRPr lang="en-US" b="1"/>
                    </a:p>
                  </a:txBody>
                  <a:tcPr/>
                </a:tc>
                <a:tc>
                  <a:txBody>
                    <a:bodyPr/>
                    <a:lstStyle/>
                    <a:p>
                      <a:pPr marL="285750" indent="-285750">
                        <a:buFont typeface="Arial"/>
                        <a:buChar char="•"/>
                      </a:pPr>
                      <a:r>
                        <a:rPr lang="en-US" b="1"/>
                        <a:t>Must pass designated ASWB exam for LBSW, LMSW, or LISW</a:t>
                      </a:r>
                    </a:p>
                  </a:txBody>
                  <a:tcPr/>
                </a:tc>
                <a:tc>
                  <a:txBody>
                    <a:bodyPr/>
                    <a:lstStyle/>
                    <a:p>
                      <a:pPr marL="285750" indent="-285750">
                        <a:buFont typeface="Arial"/>
                        <a:buChar char="•"/>
                      </a:pPr>
                      <a:r>
                        <a:rPr lang="en-US" b="1"/>
                        <a:t>Yes (see supportive links below for NM Public Education Department)</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sz="1800" b="1" i="0" u="none" strike="noStrike" noProof="0">
                          <a:latin typeface="Century Gothic"/>
                        </a:rPr>
                        <a:t>None for Level 1</a:t>
                      </a:r>
                      <a:endParaRPr lang="en-US" b="1"/>
                    </a:p>
                    <a:p>
                      <a:pPr marL="285750" lvl="0" indent="-285750">
                        <a:buFont typeface="Arial"/>
                        <a:buChar char="•"/>
                      </a:pPr>
                      <a:r>
                        <a:rPr lang="en-US" sz="1800" b="1" i="0" u="none" strike="noStrike" noProof="0">
                          <a:latin typeface="Century Gothic"/>
                        </a:rPr>
                        <a:t>3 years SSW as Level 1 SSW for Level 2</a:t>
                      </a:r>
                      <a:endParaRPr lang="en-US" b="1"/>
                    </a:p>
                    <a:p>
                      <a:pPr marL="285750" lvl="0" indent="-285750">
                        <a:buFont typeface="Arial"/>
                        <a:buChar char="•"/>
                      </a:pPr>
                      <a:r>
                        <a:rPr lang="en-US" sz="1800" b="1" i="0" u="none" strike="noStrike" noProof="0">
                          <a:latin typeface="Century Gothic"/>
                        </a:rPr>
                        <a:t>9 years as Level 2 SSW for Level 3</a:t>
                      </a:r>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515729710"/>
              </p:ext>
            </p:extLst>
          </p:nvPr>
        </p:nvGraphicFramePr>
        <p:xfrm>
          <a:off x="152401" y="4554570"/>
          <a:ext cx="11887189" cy="2063087"/>
        </p:xfrm>
        <a:graphic>
          <a:graphicData uri="http://schemas.openxmlformats.org/drawingml/2006/table">
            <a:tbl>
              <a:tblPr firstRow="1" bandRow="1">
                <a:tableStyleId>{5C22544A-7EE6-4342-B048-85BDC9FD1C3A}</a:tableStyleId>
              </a:tblPr>
              <a:tblGrid>
                <a:gridCol w="4227533">
                  <a:extLst>
                    <a:ext uri="{9D8B030D-6E8A-4147-A177-3AD203B41FA5}">
                      <a16:colId xmlns:a16="http://schemas.microsoft.com/office/drawing/2014/main" val="3495610150"/>
                    </a:ext>
                  </a:extLst>
                </a:gridCol>
                <a:gridCol w="3961356">
                  <a:extLst>
                    <a:ext uri="{9D8B030D-6E8A-4147-A177-3AD203B41FA5}">
                      <a16:colId xmlns:a16="http://schemas.microsoft.com/office/drawing/2014/main" val="2167096889"/>
                    </a:ext>
                  </a:extLst>
                </a:gridCol>
                <a:gridCol w="3698300">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NM Public Education Department</a:t>
                      </a:r>
                      <a:endParaRPr lang="en-US" b="1"/>
                    </a:p>
                    <a:p>
                      <a:pPr marL="285750" lvl="0" indent="-285750">
                        <a:buFont typeface="Arial"/>
                        <a:buChar char="•"/>
                      </a:pPr>
                      <a:r>
                        <a:rPr lang="en-US" b="1">
                          <a:hlinkClick r:id="rId3"/>
                        </a:rPr>
                        <a:t>NM Regulation and Licensing Department</a:t>
                      </a:r>
                    </a:p>
                    <a:p>
                      <a:pPr marL="285750" lvl="0" indent="-285750">
                        <a:buFont typeface="Arial"/>
                        <a:buChar char="•"/>
                      </a:pPr>
                      <a:r>
                        <a:rPr lang="en-US" b="1">
                          <a:hlinkClick r:id="rId4"/>
                        </a:rPr>
                        <a:t>NM SSW Licensure</a:t>
                      </a:r>
                      <a:endParaRPr lang="en-US" b="1"/>
                    </a:p>
                  </a:txBody>
                  <a:tcPr/>
                </a:tc>
                <a:tc>
                  <a:txBody>
                    <a:bodyPr/>
                    <a:lstStyle/>
                    <a:p>
                      <a:pPr marL="285750" indent="-285750">
                        <a:buFont typeface="Arial"/>
                        <a:buChar char="•"/>
                      </a:pPr>
                      <a:r>
                        <a:rPr lang="en-US" b="1">
                          <a:hlinkClick r:id="rId5"/>
                        </a:rPr>
                        <a:t>NASW NM Chapter</a:t>
                      </a:r>
                    </a:p>
                    <a:p>
                      <a:pPr marL="0" lvl="0" indent="0">
                        <a:buNone/>
                      </a:pPr>
                      <a:r>
                        <a:rPr lang="en-US" b="1"/>
                        <a:t>(no known local SSW Association)</a:t>
                      </a:r>
                    </a:p>
                  </a:txBody>
                  <a:tcPr/>
                </a:tc>
                <a:tc>
                  <a:txBody>
                    <a:bodyPr/>
                    <a:lstStyle/>
                    <a:p>
                      <a:pPr marL="285750" indent="-285750">
                        <a:buFont typeface="Arial"/>
                        <a:buChar char="•"/>
                      </a:pPr>
                      <a:r>
                        <a:rPr lang="en-US" b="1"/>
                        <a:t>None currently known</a:t>
                      </a:r>
                      <a:endParaRPr lang="en-US"/>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314155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New York</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35</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630843503"/>
              </p:ext>
            </p:extLst>
          </p:nvPr>
        </p:nvGraphicFramePr>
        <p:xfrm>
          <a:off x="152400" y="1220403"/>
          <a:ext cx="11887187" cy="2929253"/>
        </p:xfrm>
        <a:graphic>
          <a:graphicData uri="http://schemas.openxmlformats.org/drawingml/2006/table">
            <a:tbl>
              <a:tblPr firstRow="1" bandRow="1">
                <a:tableStyleId>{5C22544A-7EE6-4342-B048-85BDC9FD1C3A}</a:tableStyleId>
              </a:tblPr>
              <a:tblGrid>
                <a:gridCol w="1863246">
                  <a:extLst>
                    <a:ext uri="{9D8B030D-6E8A-4147-A177-3AD203B41FA5}">
                      <a16:colId xmlns:a16="http://schemas.microsoft.com/office/drawing/2014/main" val="50744296"/>
                    </a:ext>
                  </a:extLst>
                </a:gridCol>
                <a:gridCol w="2614808">
                  <a:extLst>
                    <a:ext uri="{9D8B030D-6E8A-4147-A177-3AD203B41FA5}">
                      <a16:colId xmlns:a16="http://schemas.microsoft.com/office/drawing/2014/main" val="1491213946"/>
                    </a:ext>
                  </a:extLst>
                </a:gridCol>
                <a:gridCol w="3100191">
                  <a:extLst>
                    <a:ext uri="{9D8B030D-6E8A-4147-A177-3AD203B41FA5}">
                      <a16:colId xmlns:a16="http://schemas.microsoft.com/office/drawing/2014/main" val="4258482980"/>
                    </a:ext>
                  </a:extLst>
                </a:gridCol>
                <a:gridCol w="2145082">
                  <a:extLst>
                    <a:ext uri="{9D8B030D-6E8A-4147-A177-3AD203B41FA5}">
                      <a16:colId xmlns:a16="http://schemas.microsoft.com/office/drawing/2014/main" val="2033215749"/>
                    </a:ext>
                  </a:extLst>
                </a:gridCol>
                <a:gridCol w="216386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lvl="0" indent="-285750">
                        <a:buFont typeface="Arial"/>
                        <a:buChar char="•"/>
                      </a:pPr>
                      <a:r>
                        <a:rPr lang="en-US" sz="1800" b="1" i="0" u="none" strike="noStrike" noProof="0">
                          <a:latin typeface="Century Gothic"/>
                        </a:rPr>
                        <a:t>BSW (Provisional)</a:t>
                      </a:r>
                      <a:endParaRPr lang="en-US" b="1"/>
                    </a:p>
                    <a:p>
                      <a:pPr marL="285750" lvl="0" indent="-285750">
                        <a:buFont typeface="Arial"/>
                        <a:buChar char="•"/>
                      </a:pPr>
                      <a:endParaRPr lang="en-US" sz="1800" b="1" i="0" u="none" strike="noStrike" noProof="0">
                        <a:latin typeface="Century Gothic"/>
                      </a:endParaRPr>
                    </a:p>
                    <a:p>
                      <a:pPr marL="0" lvl="0" indent="0">
                        <a:buNone/>
                      </a:pPr>
                      <a:r>
                        <a:rPr lang="en-US" sz="1800" b="1" i="0" u="none" strike="noStrike" noProof="0">
                          <a:latin typeface="Century Gothic"/>
                        </a:rPr>
                        <a:t>     OR</a:t>
                      </a:r>
                    </a:p>
                    <a:p>
                      <a:pPr marL="285750" lvl="0" indent="-285750">
                        <a:buFont typeface="Arial"/>
                        <a:buChar char="•"/>
                      </a:pPr>
                      <a:endParaRPr lang="en-US" sz="1800" b="1" i="0" u="none" strike="noStrike" noProof="0">
                        <a:latin typeface="Century Gothic"/>
                      </a:endParaRPr>
                    </a:p>
                    <a:p>
                      <a:pPr marL="285750" lvl="0" indent="-285750">
                        <a:buFont typeface="Arial"/>
                        <a:buChar char="•"/>
                      </a:pPr>
                      <a:r>
                        <a:rPr lang="en-US" sz="1800" b="1" i="0" u="none" strike="noStrike" noProof="0">
                          <a:latin typeface="Century Gothic"/>
                        </a:rPr>
                        <a:t>MSW (Permanent)</a:t>
                      </a:r>
                      <a:endParaRPr lang="en-US" b="1"/>
                    </a:p>
                  </a:txBody>
                  <a:tcPr/>
                </a:tc>
                <a:tc>
                  <a:txBody>
                    <a:bodyPr/>
                    <a:lstStyle/>
                    <a:p>
                      <a:pPr marL="285750" indent="-285750">
                        <a:buFont typeface="Arial"/>
                        <a:buChar char="•"/>
                      </a:pPr>
                      <a:r>
                        <a:rPr lang="en-US" sz="1800" b="1" i="0" u="none" strike="noStrike" noProof="0">
                          <a:latin typeface="Century Gothic"/>
                        </a:rPr>
                        <a:t>No for Provisional</a:t>
                      </a:r>
                      <a:endParaRPr lang="en-US" b="1"/>
                    </a:p>
                    <a:p>
                      <a:pPr marL="285750" lvl="0" indent="-285750">
                        <a:buFont typeface="Arial"/>
                        <a:buChar char="•"/>
                      </a:pPr>
                      <a:r>
                        <a:rPr lang="en-US" sz="1800" b="1" i="0" u="none" strike="noStrike" noProof="0">
                          <a:latin typeface="Century Gothic"/>
                        </a:rPr>
                        <a:t>LMSW for Permanent</a:t>
                      </a:r>
                    </a:p>
                  </a:txBody>
                  <a:tcPr/>
                </a:tc>
                <a:tc>
                  <a:txBody>
                    <a:bodyPr/>
                    <a:lstStyle/>
                    <a:p>
                      <a:pPr marL="285750" indent="-285750">
                        <a:buFont typeface="Arial"/>
                        <a:buChar char="•"/>
                      </a:pPr>
                      <a:r>
                        <a:rPr lang="en-US" b="1"/>
                        <a:t>Yes (see supportive links below for NY State Education Department Certification)</a:t>
                      </a:r>
                      <a:endParaRPr lang="en-US"/>
                    </a:p>
                  </a:txBody>
                  <a:tcPr/>
                </a:tc>
                <a:tc>
                  <a:txBody>
                    <a:bodyPr/>
                    <a:lstStyle/>
                    <a:p>
                      <a:pPr marL="285750" indent="-285750">
                        <a:buFont typeface="Arial"/>
                        <a:buChar char="•"/>
                      </a:pPr>
                      <a:r>
                        <a:rPr lang="en-US" b="1"/>
                        <a:t>Yes (see supportive links below for Provisional vs. Permanent License Requirements)</a:t>
                      </a:r>
                      <a:endParaRPr lang="en-US"/>
                    </a:p>
                  </a:txBody>
                  <a:tcPr/>
                </a:tc>
                <a:tc>
                  <a:txBody>
                    <a:bodyPr/>
                    <a:lstStyle/>
                    <a:p>
                      <a:pPr marL="285750" indent="-285750">
                        <a:buFont typeface="Arial"/>
                        <a:buChar char="•"/>
                      </a:pPr>
                      <a:r>
                        <a:rPr lang="en-US" sz="1800" b="1" i="0" u="none" strike="noStrike" noProof="0">
                          <a:latin typeface="Century Gothic"/>
                        </a:rPr>
                        <a:t>No for Provisional</a:t>
                      </a:r>
                      <a:endParaRPr lang="en-US" b="1"/>
                    </a:p>
                    <a:p>
                      <a:pPr marL="285750" lvl="0" indent="-285750">
                        <a:buFont typeface="Arial"/>
                        <a:buChar char="•"/>
                      </a:pPr>
                      <a:r>
                        <a:rPr lang="en-US" sz="1800" b="1" i="0" u="none" strike="noStrike" noProof="0">
                          <a:latin typeface="Century Gothic"/>
                        </a:rPr>
                        <a:t>2 years SSW w/ Provisional for Professional </a:t>
                      </a:r>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4179208731"/>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Provisional vs. Permanent License Requirements</a:t>
                      </a:r>
                    </a:p>
                    <a:p>
                      <a:pPr marL="285750" lvl="0" indent="-285750">
                        <a:buFont typeface="Arial"/>
                        <a:buChar char="•"/>
                      </a:pPr>
                      <a:r>
                        <a:rPr lang="en-US" b="1">
                          <a:hlinkClick r:id="rId3"/>
                        </a:rPr>
                        <a:t>NY State Education Department Certification</a:t>
                      </a:r>
                      <a:endParaRPr lang="en-US" b="1"/>
                    </a:p>
                  </a:txBody>
                  <a:tcPr/>
                </a:tc>
                <a:tc>
                  <a:txBody>
                    <a:bodyPr/>
                    <a:lstStyle/>
                    <a:p>
                      <a:pPr marL="285750" indent="-285750">
                        <a:buFont typeface="Arial"/>
                        <a:buChar char="•"/>
                      </a:pPr>
                      <a:r>
                        <a:rPr lang="en-US" b="1">
                          <a:hlinkClick r:id="rId4"/>
                        </a:rPr>
                        <a:t>NYSSSWA</a:t>
                      </a:r>
                      <a:endParaRPr lang="en-US"/>
                    </a:p>
                  </a:txBody>
                  <a:tcPr/>
                </a:tc>
                <a:tc>
                  <a:txBody>
                    <a:bodyPr/>
                    <a:lstStyle/>
                    <a:p>
                      <a:pPr marL="285750" indent="-285750">
                        <a:buFont typeface="Arial"/>
                        <a:buChar char="•"/>
                      </a:pPr>
                      <a:r>
                        <a:rPr lang="en-US" sz="1800" b="1" i="0" u="none" strike="noStrike" noProof="0">
                          <a:latin typeface="Century Gothic"/>
                        </a:rPr>
                        <a:t>Kathleen </a:t>
                      </a:r>
                      <a:r>
                        <a:rPr lang="en-US" sz="1800" b="1" i="0" u="none" strike="noStrike" noProof="0" err="1">
                          <a:latin typeface="Century Gothic"/>
                        </a:rPr>
                        <a:t>DeCataldo</a:t>
                      </a:r>
                    </a:p>
                    <a:p>
                      <a:pPr marL="0" lvl="0" indent="0">
                        <a:buNone/>
                      </a:pPr>
                      <a:r>
                        <a:rPr lang="en-US" sz="1800" b="1" i="0" u="none" strike="noStrike" noProof="0"/>
                        <a:t>Assistant Commissioner for the Office of Student Support Services</a:t>
                      </a:r>
                    </a:p>
                    <a:p>
                      <a:pPr marL="0" lvl="0" indent="0">
                        <a:buNone/>
                      </a:pPr>
                      <a:r>
                        <a:rPr lang="en-US" sz="1800" b="1" i="0" u="none" strike="noStrike" noProof="0">
                          <a:latin typeface="Century Gothic"/>
                          <a:hlinkClick r:id="rId5"/>
                        </a:rPr>
                        <a:t>kathleen.decataldo@nysed.gov</a:t>
                      </a:r>
                      <a:endParaRPr lang="en-US" b="1"/>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3031749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5400" b="1">
                <a:solidFill>
                  <a:schemeClr val="accent2"/>
                </a:solidFill>
              </a:rPr>
              <a:t>North Carolina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36</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3681223930"/>
              </p:ext>
            </p:extLst>
          </p:nvPr>
        </p:nvGraphicFramePr>
        <p:xfrm>
          <a:off x="152400" y="1220403"/>
          <a:ext cx="11887180" cy="3200400"/>
        </p:xfrm>
        <a:graphic>
          <a:graphicData uri="http://schemas.openxmlformats.org/drawingml/2006/table">
            <a:tbl>
              <a:tblPr firstRow="1" bandRow="1">
                <a:tableStyleId>{5C22544A-7EE6-4342-B048-85BDC9FD1C3A}</a:tableStyleId>
              </a:tblPr>
              <a:tblGrid>
                <a:gridCol w="1236942">
                  <a:extLst>
                    <a:ext uri="{9D8B030D-6E8A-4147-A177-3AD203B41FA5}">
                      <a16:colId xmlns:a16="http://schemas.microsoft.com/office/drawing/2014/main" val="50744296"/>
                    </a:ext>
                  </a:extLst>
                </a:gridCol>
                <a:gridCol w="2693093">
                  <a:extLst>
                    <a:ext uri="{9D8B030D-6E8A-4147-A177-3AD203B41FA5}">
                      <a16:colId xmlns:a16="http://schemas.microsoft.com/office/drawing/2014/main" val="1491213946"/>
                    </a:ext>
                  </a:extLst>
                </a:gridCol>
                <a:gridCol w="3115849">
                  <a:extLst>
                    <a:ext uri="{9D8B030D-6E8A-4147-A177-3AD203B41FA5}">
                      <a16:colId xmlns:a16="http://schemas.microsoft.com/office/drawing/2014/main" val="4258482980"/>
                    </a:ext>
                  </a:extLst>
                </a:gridCol>
                <a:gridCol w="3204879">
                  <a:extLst>
                    <a:ext uri="{9D8B030D-6E8A-4147-A177-3AD203B41FA5}">
                      <a16:colId xmlns:a16="http://schemas.microsoft.com/office/drawing/2014/main" val="2033215749"/>
                    </a:ext>
                  </a:extLst>
                </a:gridCol>
                <a:gridCol w="1636417">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BSW</a:t>
                      </a:r>
                      <a:endParaRPr lang="en-US"/>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Yes (see supportive links below for Licensure for Student Services)</a:t>
                      </a:r>
                      <a:endParaRPr lang="en-US"/>
                    </a:p>
                  </a:txBody>
                  <a:tcPr/>
                </a:tc>
                <a:tc>
                  <a:txBody>
                    <a:bodyPr/>
                    <a:lstStyle/>
                    <a:p>
                      <a:pPr marL="285750" indent="-285750">
                        <a:buFont typeface="Arial"/>
                        <a:buChar char="•"/>
                      </a:pPr>
                      <a:r>
                        <a:rPr lang="en-US" sz="1800" b="1" i="0" u="none" strike="noStrike" noProof="0">
                          <a:latin typeface="Century Gothic"/>
                        </a:rPr>
                        <a:t>Will receive Professional Educator's License from DPI if approved Educator Preparation Program in North Carolina (otherwise must submit application to DPI with at least BSW)</a:t>
                      </a:r>
                      <a:endParaRPr lang="en-US" b="1"/>
                    </a:p>
                  </a:txBody>
                  <a:tcPr/>
                </a:tc>
                <a:tc>
                  <a:txBody>
                    <a:bodyPr/>
                    <a:lstStyle/>
                    <a:p>
                      <a:pPr marL="285750" indent="-285750">
                        <a:buFont typeface="Arial"/>
                        <a:buChar char="•"/>
                      </a:pPr>
                      <a:r>
                        <a:rPr lang="en-US" b="1"/>
                        <a:t>None</a:t>
                      </a:r>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2887903268"/>
              </p:ext>
            </p:extLst>
          </p:nvPr>
        </p:nvGraphicFramePr>
        <p:xfrm>
          <a:off x="152400" y="4638077"/>
          <a:ext cx="11887189" cy="2063087"/>
        </p:xfrm>
        <a:graphic>
          <a:graphicData uri="http://schemas.openxmlformats.org/drawingml/2006/table">
            <a:tbl>
              <a:tblPr firstRow="1" bandRow="1">
                <a:tableStyleId>{5C22544A-7EE6-4342-B048-85BDC9FD1C3A}</a:tableStyleId>
              </a:tblPr>
              <a:tblGrid>
                <a:gridCol w="4164903">
                  <a:extLst>
                    <a:ext uri="{9D8B030D-6E8A-4147-A177-3AD203B41FA5}">
                      <a16:colId xmlns:a16="http://schemas.microsoft.com/office/drawing/2014/main" val="3495610150"/>
                    </a:ext>
                  </a:extLst>
                </a:gridCol>
                <a:gridCol w="3538602">
                  <a:extLst>
                    <a:ext uri="{9D8B030D-6E8A-4147-A177-3AD203B41FA5}">
                      <a16:colId xmlns:a16="http://schemas.microsoft.com/office/drawing/2014/main" val="2167096889"/>
                    </a:ext>
                  </a:extLst>
                </a:gridCol>
                <a:gridCol w="4183684">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Licensure for Student Services</a:t>
                      </a:r>
                    </a:p>
                    <a:p>
                      <a:pPr marL="285750" lvl="0" indent="-285750">
                        <a:buFont typeface="Arial"/>
                        <a:buChar char="•"/>
                      </a:pPr>
                      <a:r>
                        <a:rPr lang="en-US" b="1" dirty="0">
                          <a:hlinkClick r:id="rId3"/>
                        </a:rPr>
                        <a:t>NC Professional Educator's License</a:t>
                      </a:r>
                    </a:p>
                    <a:p>
                      <a:pPr marL="285750" lvl="0" indent="-285750">
                        <a:buFont typeface="Arial"/>
                        <a:buChar char="•"/>
                      </a:pPr>
                      <a:r>
                        <a:rPr lang="en-US" b="1" dirty="0">
                          <a:hlinkClick r:id="rId4"/>
                        </a:rPr>
                        <a:t>Alternative Preparation Pathways</a:t>
                      </a:r>
                    </a:p>
                  </a:txBody>
                  <a:tcPr/>
                </a:tc>
                <a:tc>
                  <a:txBody>
                    <a:bodyPr/>
                    <a:lstStyle/>
                    <a:p>
                      <a:pPr marL="285750" indent="-285750">
                        <a:buFont typeface="Arial"/>
                        <a:buChar char="•"/>
                      </a:pPr>
                      <a:r>
                        <a:rPr lang="en-US" b="1" dirty="0">
                          <a:hlinkClick r:id="rId5"/>
                        </a:rPr>
                        <a:t>Contact NCSSWA President</a:t>
                      </a:r>
                      <a:endParaRPr lang="en-US" dirty="0"/>
                    </a:p>
                  </a:txBody>
                  <a:tcPr/>
                </a:tc>
                <a:tc>
                  <a:txBody>
                    <a:bodyPr/>
                    <a:lstStyle/>
                    <a:p>
                      <a:pPr marL="285750" indent="-285750">
                        <a:buFont typeface="Arial"/>
                        <a:buChar char="•"/>
                      </a:pPr>
                      <a:r>
                        <a:rPr lang="en-US" sz="1800" b="1" i="0" u="none" strike="noStrike" noProof="0" dirty="0" err="1">
                          <a:latin typeface="Century Gothic"/>
                        </a:rPr>
                        <a:t>Pachovia</a:t>
                      </a:r>
                      <a:r>
                        <a:rPr lang="en-US" sz="1800" b="1" i="0" u="none" strike="noStrike" noProof="0" dirty="0">
                          <a:latin typeface="Century Gothic"/>
                        </a:rPr>
                        <a:t> Lovett</a:t>
                      </a:r>
                    </a:p>
                    <a:p>
                      <a:pPr marL="0" lvl="0" indent="0">
                        <a:buNone/>
                      </a:pPr>
                      <a:r>
                        <a:rPr lang="en-US" sz="1800" b="1" i="0" u="none" strike="noStrike" noProof="0" dirty="0"/>
                        <a:t>Division of Academic Standards</a:t>
                      </a:r>
                      <a:endParaRPr lang="en-US" b="1" dirty="0"/>
                    </a:p>
                    <a:p>
                      <a:pPr marL="0" lvl="0" indent="0">
                        <a:buNone/>
                      </a:pPr>
                      <a:r>
                        <a:rPr lang="en-US" sz="1800" b="1" i="0" u="none" strike="noStrike" noProof="0" dirty="0">
                          <a:latin typeface="Century Gothic"/>
                        </a:rPr>
                        <a:t>NC Department of Public Instruction</a:t>
                      </a:r>
                      <a:endParaRPr lang="en-US" b="1" dirty="0"/>
                    </a:p>
                    <a:p>
                      <a:pPr marL="0" lvl="0" indent="0">
                        <a:buNone/>
                      </a:pPr>
                      <a:r>
                        <a:rPr lang="en-US" sz="1800" b="1" i="0" u="none" strike="noStrike" noProof="0" dirty="0"/>
                        <a:t>(984) 236-2821</a:t>
                      </a:r>
                      <a:endParaRPr lang="en-US" b="1" dirty="0"/>
                    </a:p>
                    <a:p>
                      <a:pPr marL="0" lvl="0" indent="0">
                        <a:buNone/>
                      </a:pPr>
                      <a:r>
                        <a:rPr lang="en-US" sz="1800" b="1" i="0" u="none" strike="noStrike" noProof="0" dirty="0">
                          <a:latin typeface="Century Gothic"/>
                          <a:hlinkClick r:id="rId6"/>
                        </a:rPr>
                        <a:t>Pachovia.Lovett@dpi.nc.gov</a:t>
                      </a:r>
                      <a:endParaRPr lang="en-US" b="1" dirty="0"/>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1307137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5000" b="1">
                <a:solidFill>
                  <a:schemeClr val="accent2"/>
                </a:solidFill>
              </a:rPr>
              <a:t>North Dakota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37</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1643198983"/>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BSW</a:t>
                      </a:r>
                    </a:p>
                  </a:txBody>
                  <a:tcPr/>
                </a:tc>
                <a:tc>
                  <a:txBody>
                    <a:bodyPr/>
                    <a:lstStyle/>
                    <a:p>
                      <a:pPr marL="285750" indent="-285750">
                        <a:buFont typeface="Arial"/>
                        <a:buChar char="•"/>
                      </a:pPr>
                      <a:r>
                        <a:rPr lang="en-US" b="1"/>
                        <a:t>Must pass designated ASWB exam for LSW, LCSW, or LICSW</a:t>
                      </a:r>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2817672028"/>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ND SW Licensure</a:t>
                      </a:r>
                      <a:endParaRPr lang="en-US" b="1" dirty="0"/>
                    </a:p>
                  </a:txBody>
                  <a:tcPr/>
                </a:tc>
                <a:tc>
                  <a:txBody>
                    <a:bodyPr/>
                    <a:lstStyle/>
                    <a:p>
                      <a:pPr marL="285750" indent="-285750">
                        <a:buFont typeface="Arial"/>
                        <a:buChar char="•"/>
                      </a:pPr>
                      <a:r>
                        <a:rPr lang="en-US" b="1" dirty="0">
                          <a:hlinkClick r:id="rId3"/>
                        </a:rPr>
                        <a:t>NASW ND Chapter</a:t>
                      </a:r>
                    </a:p>
                    <a:p>
                      <a:pPr marL="0" lvl="0" indent="0">
                        <a:buNone/>
                      </a:pPr>
                      <a:r>
                        <a:rPr lang="en-US" b="1" dirty="0"/>
                        <a:t>(no known local SSW Association)</a:t>
                      </a:r>
                    </a:p>
                  </a:txBody>
                  <a:tcPr/>
                </a:tc>
                <a:tc>
                  <a:txBody>
                    <a:bodyPr/>
                    <a:lstStyle/>
                    <a:p>
                      <a:pPr marL="285750" indent="-285750">
                        <a:buFont typeface="Arial"/>
                        <a:buChar char="•"/>
                      </a:pPr>
                      <a:r>
                        <a:rPr lang="en-US" sz="1800" b="1" i="0" u="none" strike="noStrike" noProof="0" dirty="0">
                          <a:latin typeface="Century Gothic"/>
                        </a:rPr>
                        <a:t>North Dakota Board of Social Work Examiners</a:t>
                      </a:r>
                    </a:p>
                    <a:p>
                      <a:pPr marL="0" lvl="0" indent="0">
                        <a:buNone/>
                      </a:pPr>
                      <a:r>
                        <a:rPr lang="en-US" sz="1800" b="1" i="0" u="none" strike="noStrike" noProof="0" dirty="0">
                          <a:hlinkClick r:id="rId4"/>
                        </a:rPr>
                        <a:t>info@ndboardofsocialwork.com</a:t>
                      </a:r>
                      <a:endParaRPr lang="en-US" b="1"/>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DC6FDBC4-5B6E-2FC9-1B47-9F69083CABAE}"/>
              </a:ext>
            </a:extLst>
          </p:cNvPr>
          <p:cNvSpPr txBox="1"/>
          <p:nvPr/>
        </p:nvSpPr>
        <p:spPr>
          <a:xfrm>
            <a:off x="4297894" y="135698"/>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***STATE DOES NOT HAVE SPECIFIC SSW REQUIREMENTS. INFORMATION BELOW IS TO PRACTICE SOCIAL WORK. CONTACT LOCAL AGENCIES FOR QUESTIONS.</a:t>
            </a:r>
            <a:endParaRPr lang="en-US">
              <a:ea typeface="+mn-lt"/>
              <a:cs typeface="+mn-lt"/>
            </a:endParaRPr>
          </a:p>
        </p:txBody>
      </p:sp>
    </p:spTree>
    <p:extLst>
      <p:ext uri="{BB962C8B-B14F-4D97-AF65-F5344CB8AC3E}">
        <p14:creationId xmlns:p14="http://schemas.microsoft.com/office/powerpoint/2010/main" val="2612840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Ohio</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38</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828460619"/>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LSW or LISW</a:t>
                      </a:r>
                    </a:p>
                  </a:txBody>
                  <a:tcPr/>
                </a:tc>
                <a:tc>
                  <a:txBody>
                    <a:bodyPr/>
                    <a:lstStyle/>
                    <a:p>
                      <a:pPr marL="285750" indent="-285750">
                        <a:buFont typeface="Arial"/>
                        <a:buChar char="•"/>
                      </a:pPr>
                      <a:r>
                        <a:rPr lang="en-US" b="1"/>
                        <a:t>Yes (see supportive links below for Pupil Services Licensure)</a:t>
                      </a:r>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422200110"/>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Pupil Services Licensure</a:t>
                      </a:r>
                      <a:endParaRPr lang="en-US" b="1" dirty="0"/>
                    </a:p>
                  </a:txBody>
                  <a:tcPr/>
                </a:tc>
                <a:tc>
                  <a:txBody>
                    <a:bodyPr/>
                    <a:lstStyle/>
                    <a:p>
                      <a:pPr marL="285750" indent="-285750">
                        <a:buFont typeface="Arial"/>
                        <a:buChar char="•"/>
                      </a:pPr>
                      <a:r>
                        <a:rPr lang="en-US" b="1" dirty="0">
                          <a:hlinkClick r:id="rId3"/>
                        </a:rPr>
                        <a:t>OSSWA</a:t>
                      </a:r>
                      <a:endParaRPr lang="en-US" b="1" dirty="0"/>
                    </a:p>
                  </a:txBody>
                  <a:tcPr/>
                </a:tc>
                <a:tc>
                  <a:txBody>
                    <a:bodyPr/>
                    <a:lstStyle/>
                    <a:p>
                      <a:pPr marL="285750" indent="-285750">
                        <a:buFont typeface="Arial"/>
                        <a:buChar char="•"/>
                      </a:pPr>
                      <a:r>
                        <a:rPr lang="en-US" b="1" dirty="0"/>
                        <a:t>None currently known</a:t>
                      </a:r>
                      <a:endParaRPr lang="en-US" dirty="0"/>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3426860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Oklahoma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39</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277480500"/>
              </p:ext>
            </p:extLst>
          </p:nvPr>
        </p:nvGraphicFramePr>
        <p:xfrm>
          <a:off x="152400" y="1220403"/>
          <a:ext cx="11887192" cy="2929253"/>
        </p:xfrm>
        <a:graphic>
          <a:graphicData uri="http://schemas.openxmlformats.org/drawingml/2006/table">
            <a:tbl>
              <a:tblPr firstRow="1" bandRow="1">
                <a:tableStyleId>{5C22544A-7EE6-4342-B048-85BDC9FD1C3A}</a:tableStyleId>
              </a:tblPr>
              <a:tblGrid>
                <a:gridCol w="1816274">
                  <a:extLst>
                    <a:ext uri="{9D8B030D-6E8A-4147-A177-3AD203B41FA5}">
                      <a16:colId xmlns:a16="http://schemas.microsoft.com/office/drawing/2014/main" val="50744296"/>
                    </a:ext>
                  </a:extLst>
                </a:gridCol>
                <a:gridCol w="2828868">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17">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sz="1800" b="1" i="0" u="none" strike="noStrike" noProof="0">
                          <a:latin typeface="Century Gothic"/>
                        </a:rPr>
                        <a:t>BSW (LSWA)</a:t>
                      </a:r>
                      <a:endParaRPr lang="en-US" b="1"/>
                    </a:p>
                    <a:p>
                      <a:pPr marL="285750" lvl="0" indent="-285750">
                        <a:buFont typeface="Arial"/>
                        <a:buChar char="•"/>
                      </a:pPr>
                      <a:endParaRPr lang="en-US" sz="1800" b="1" i="0" u="none" strike="noStrike" noProof="0">
                        <a:latin typeface="Century Gothic"/>
                      </a:endParaRPr>
                    </a:p>
                    <a:p>
                      <a:pPr marL="0" lvl="0" indent="0">
                        <a:buNone/>
                      </a:pPr>
                      <a:r>
                        <a:rPr lang="en-US" sz="1800" b="1" i="0" u="none" strike="noStrike" noProof="0">
                          <a:latin typeface="Century Gothic"/>
                        </a:rPr>
                        <a:t>     OR</a:t>
                      </a:r>
                    </a:p>
                    <a:p>
                      <a:pPr marL="285750" lvl="0" indent="-285750">
                        <a:buFont typeface="Arial"/>
                        <a:buChar char="•"/>
                      </a:pPr>
                      <a:endParaRPr lang="en-US" sz="1800" b="1" i="0" u="none" strike="noStrike" noProof="0">
                        <a:latin typeface="Century Gothic"/>
                      </a:endParaRPr>
                    </a:p>
                    <a:p>
                      <a:pPr marL="285750" lvl="0" indent="-285750">
                        <a:buFont typeface="Arial"/>
                        <a:buChar char="•"/>
                      </a:pPr>
                      <a:r>
                        <a:rPr lang="en-US" sz="1800" b="1" i="0" u="none" strike="noStrike" noProof="0">
                          <a:latin typeface="Century Gothic"/>
                        </a:rPr>
                        <a:t> MSW (LMSW, LSW, LCSW)</a:t>
                      </a:r>
                      <a:endParaRPr lang="en-US" b="1"/>
                    </a:p>
                  </a:txBody>
                  <a:tcPr/>
                </a:tc>
                <a:tc>
                  <a:txBody>
                    <a:bodyPr/>
                    <a:lstStyle/>
                    <a:p>
                      <a:pPr marL="285750" indent="-285750">
                        <a:buFont typeface="Arial"/>
                        <a:buChar char="•"/>
                      </a:pPr>
                      <a:r>
                        <a:rPr lang="en-US" sz="1800" b="1" i="0" u="none" strike="noStrike" noProof="0">
                          <a:latin typeface="Century Gothic"/>
                        </a:rPr>
                        <a:t>Must pass designated ASWB exam for LSWA, LMSW, LSW, or LCSW</a:t>
                      </a:r>
                      <a:endParaRPr lang="en-US" b="1"/>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230501573"/>
              </p:ext>
            </p:extLst>
          </p:nvPr>
        </p:nvGraphicFramePr>
        <p:xfrm>
          <a:off x="156575" y="4467616"/>
          <a:ext cx="11887189" cy="2063087"/>
        </p:xfrm>
        <a:graphic>
          <a:graphicData uri="http://schemas.openxmlformats.org/drawingml/2006/table">
            <a:tbl>
              <a:tblPr firstRow="1" bandRow="1">
                <a:tableStyleId>{5C22544A-7EE6-4342-B048-85BDC9FD1C3A}</a:tableStyleId>
              </a:tblPr>
              <a:tblGrid>
                <a:gridCol w="4149246">
                  <a:extLst>
                    <a:ext uri="{9D8B030D-6E8A-4147-A177-3AD203B41FA5}">
                      <a16:colId xmlns:a16="http://schemas.microsoft.com/office/drawing/2014/main" val="3495610150"/>
                    </a:ext>
                  </a:extLst>
                </a:gridCol>
                <a:gridCol w="3914383">
                  <a:extLst>
                    <a:ext uri="{9D8B030D-6E8A-4147-A177-3AD203B41FA5}">
                      <a16:colId xmlns:a16="http://schemas.microsoft.com/office/drawing/2014/main" val="2167096889"/>
                    </a:ext>
                  </a:extLst>
                </a:gridCol>
                <a:gridCol w="3823560">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Oklahoma SW Licensure</a:t>
                      </a:r>
                    </a:p>
                    <a:p>
                      <a:pPr marL="285750" lvl="0" indent="-285750">
                        <a:buFont typeface="Arial"/>
                        <a:buChar char="•"/>
                      </a:pPr>
                      <a:r>
                        <a:rPr lang="en-US" b="1">
                          <a:hlinkClick r:id="rId3"/>
                        </a:rPr>
                        <a:t>Oklahoma HR School-Based Services Specialist Requirements</a:t>
                      </a:r>
                    </a:p>
                  </a:txBody>
                  <a:tcPr/>
                </a:tc>
                <a:tc>
                  <a:txBody>
                    <a:bodyPr/>
                    <a:lstStyle/>
                    <a:p>
                      <a:pPr marL="285750" indent="-285750">
                        <a:buFont typeface="Arial"/>
                        <a:buChar char="•"/>
                      </a:pPr>
                      <a:r>
                        <a:rPr lang="en-US" b="1">
                          <a:hlinkClick r:id="rId4"/>
                        </a:rPr>
                        <a:t>NASW OK Chapter</a:t>
                      </a:r>
                      <a:endParaRPr lang="en-US" b="1"/>
                    </a:p>
                    <a:p>
                      <a:pPr marL="0" lvl="0" indent="0">
                        <a:buNone/>
                      </a:pPr>
                      <a:r>
                        <a:rPr lang="en-US" b="1"/>
                        <a:t>(no known local SSW Association)</a:t>
                      </a:r>
                    </a:p>
                  </a:txBody>
                  <a:tcPr/>
                </a:tc>
                <a:tc>
                  <a:txBody>
                    <a:bodyPr/>
                    <a:lstStyle/>
                    <a:p>
                      <a:pPr marL="285750" indent="-285750">
                        <a:buFont typeface="Arial"/>
                        <a:buChar char="•"/>
                      </a:pPr>
                      <a:r>
                        <a:rPr lang="en-US" sz="1800" b="1" i="0" u="none" strike="noStrike" noProof="0">
                          <a:latin typeface="Century Gothic"/>
                        </a:rPr>
                        <a:t>Amanda Sellers</a:t>
                      </a:r>
                    </a:p>
                    <a:p>
                      <a:pPr marL="0" lvl="0" indent="0">
                        <a:buNone/>
                      </a:pPr>
                      <a:r>
                        <a:rPr lang="en-US" sz="1800" b="1" i="0" u="none" strike="noStrike" noProof="0"/>
                        <a:t>Director of School Climate OK Department of Education</a:t>
                      </a:r>
                    </a:p>
                    <a:p>
                      <a:pPr marL="0" lvl="0" indent="0">
                        <a:buNone/>
                      </a:pPr>
                      <a:r>
                        <a:rPr lang="en-US" sz="1800" b="1" i="0" u="none" strike="noStrike" noProof="0">
                          <a:latin typeface="Century Gothic"/>
                        </a:rPr>
                        <a:t>(405) 317-6836 (918) 693-0910</a:t>
                      </a:r>
                    </a:p>
                    <a:p>
                      <a:pPr marL="0" lvl="0" indent="0">
                        <a:buNone/>
                      </a:pPr>
                      <a:r>
                        <a:rPr lang="en-US" sz="1800" b="1" i="0" u="none" strike="noStrike" noProof="0">
                          <a:hlinkClick r:id="rId5"/>
                        </a:rPr>
                        <a:t>amanda.sellers@sde.ok.gov</a:t>
                      </a:r>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215834B5-8316-FA3C-5379-235B5E5685D7}"/>
              </a:ext>
            </a:extLst>
          </p:cNvPr>
          <p:cNvSpPr txBox="1"/>
          <p:nvPr/>
        </p:nvSpPr>
        <p:spPr>
          <a:xfrm>
            <a:off x="4297894" y="135698"/>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***STATE DOES NOT HAVE SPECIFIC SSW REQUIREMENTS. INFORMATION BELOW IS TO PRACTICE SOCIAL WORK. CONTACT LOCAL AGENCIES FOR QUESTIONS.</a:t>
            </a:r>
            <a:endParaRPr lang="en-US">
              <a:ea typeface="+mn-lt"/>
              <a:cs typeface="+mn-lt"/>
            </a:endParaRPr>
          </a:p>
        </p:txBody>
      </p:sp>
    </p:spTree>
    <p:extLst>
      <p:ext uri="{BB962C8B-B14F-4D97-AF65-F5344CB8AC3E}">
        <p14:creationId xmlns:p14="http://schemas.microsoft.com/office/powerpoint/2010/main" val="421372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Alabama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4</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729378227"/>
              </p:ext>
            </p:extLst>
          </p:nvPr>
        </p:nvGraphicFramePr>
        <p:xfrm>
          <a:off x="152400" y="1220403"/>
          <a:ext cx="11887193" cy="2929253"/>
        </p:xfrm>
        <a:graphic>
          <a:graphicData uri="http://schemas.openxmlformats.org/drawingml/2006/table">
            <a:tbl>
              <a:tblPr firstRow="1" bandRow="1">
                <a:tableStyleId>{5C22544A-7EE6-4342-B048-85BDC9FD1C3A}</a:tableStyleId>
              </a:tblPr>
              <a:tblGrid>
                <a:gridCol w="1972849">
                  <a:extLst>
                    <a:ext uri="{9D8B030D-6E8A-4147-A177-3AD203B41FA5}">
                      <a16:colId xmlns:a16="http://schemas.microsoft.com/office/drawing/2014/main" val="50744296"/>
                    </a:ext>
                  </a:extLst>
                </a:gridCol>
                <a:gridCol w="2672294">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17">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sz="1800" b="1"/>
                        <a:t>BSW for LBSW</a:t>
                      </a:r>
                    </a:p>
                    <a:p>
                      <a:pPr marL="285750" lvl="0" indent="-285750">
                        <a:buFont typeface="Arial"/>
                        <a:buChar char="•"/>
                      </a:pPr>
                      <a:endParaRPr lang="en-US" sz="1800" b="1"/>
                    </a:p>
                    <a:p>
                      <a:pPr marL="0" lvl="0" indent="0">
                        <a:buNone/>
                      </a:pPr>
                      <a:r>
                        <a:rPr lang="en-US" sz="1800" b="1"/>
                        <a:t>     OR</a:t>
                      </a:r>
                    </a:p>
                    <a:p>
                      <a:pPr lvl="0">
                        <a:buNone/>
                      </a:pPr>
                      <a:endParaRPr lang="en-US" sz="1800" b="1"/>
                    </a:p>
                    <a:p>
                      <a:pPr marL="285750" lvl="0" indent="-285750">
                        <a:buFont typeface="Arial"/>
                        <a:buChar char="•"/>
                      </a:pPr>
                      <a:r>
                        <a:rPr lang="en-US" sz="1800" b="1"/>
                        <a:t>MSW for LMSW or LICSW</a:t>
                      </a:r>
                    </a:p>
                  </a:txBody>
                  <a:tcPr/>
                </a:tc>
                <a:tc>
                  <a:txBody>
                    <a:bodyPr/>
                    <a:lstStyle/>
                    <a:p>
                      <a:pPr marL="285750" indent="-285750">
                        <a:buFont typeface="Arial"/>
                        <a:buChar char="•"/>
                      </a:pPr>
                      <a:r>
                        <a:rPr lang="en-US" b="1"/>
                        <a:t>Must pass designated ASWB Exam for LBSW, LMSW, or LICSW</a:t>
                      </a:r>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2291581881"/>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Alabama SW Requirements</a:t>
                      </a:r>
                    </a:p>
                    <a:p>
                      <a:pPr marL="285750" lvl="0" indent="-285750">
                        <a:buFont typeface="Arial"/>
                        <a:buChar char="•"/>
                      </a:pPr>
                      <a:endParaRPr lang="en-US"/>
                    </a:p>
                    <a:p>
                      <a:pPr marL="285750" lvl="0" indent="-285750">
                        <a:buFont typeface="Arial"/>
                        <a:buChar char="•"/>
                      </a:pPr>
                      <a:endParaRPr lang="en-US"/>
                    </a:p>
                  </a:txBody>
                  <a:tcPr/>
                </a:tc>
                <a:tc>
                  <a:txBody>
                    <a:bodyPr/>
                    <a:lstStyle/>
                    <a:p>
                      <a:pPr marL="285750" indent="-285750">
                        <a:buFont typeface="Arial"/>
                        <a:buChar char="•"/>
                      </a:pPr>
                      <a:r>
                        <a:rPr lang="en-US" b="1" dirty="0">
                          <a:hlinkClick r:id="rId3"/>
                        </a:rPr>
                        <a:t>SSWAAL</a:t>
                      </a:r>
                      <a:endParaRPr lang="en-US" b="1" dirty="0"/>
                    </a:p>
                  </a:txBody>
                  <a:tcPr/>
                </a:tc>
                <a:tc>
                  <a:txBody>
                    <a:bodyPr/>
                    <a:lstStyle/>
                    <a:p>
                      <a:pPr marL="285750" indent="-285750">
                        <a:buFont typeface="Arial"/>
                        <a:buChar char="•"/>
                      </a:pPr>
                      <a:r>
                        <a:rPr lang="en-US" sz="1800" b="1" i="0" u="none" strike="noStrike" noProof="0" dirty="0">
                          <a:latin typeface="Century Gothic"/>
                        </a:rPr>
                        <a:t>None currently known</a:t>
                      </a:r>
                      <a:endParaRPr lang="en-US" b="1" dirty="0"/>
                    </a:p>
                  </a:txBody>
                  <a:tcPr/>
                </a:tc>
                <a:extLst>
                  <a:ext uri="{0D108BD9-81ED-4DB2-BD59-A6C34878D82A}">
                    <a16:rowId xmlns:a16="http://schemas.microsoft.com/office/drawing/2014/main" val="4068955007"/>
                  </a:ext>
                </a:extLst>
              </a:tr>
            </a:tbl>
          </a:graphicData>
        </a:graphic>
      </p:graphicFrame>
      <p:sp>
        <p:nvSpPr>
          <p:cNvPr id="8" name="TextBox 7">
            <a:extLst>
              <a:ext uri="{FF2B5EF4-FFF2-40B4-BE49-F238E27FC236}">
                <a16:creationId xmlns:a16="http://schemas.microsoft.com/office/drawing/2014/main" id="{7E9B3558-1C80-C409-A4EC-6B5F8762B80D}"/>
              </a:ext>
            </a:extLst>
          </p:cNvPr>
          <p:cNvSpPr txBox="1"/>
          <p:nvPr/>
        </p:nvSpPr>
        <p:spPr>
          <a:xfrm>
            <a:off x="3836095" y="135698"/>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***STATE DOES NOT HAVE SPECIFIC SSW REQUIREMENTS. INFORMATION BELOW IS TO PRACTICE SOCIAL WORK. CONTACT LOCAL AGENCIES FOR QUESTIONS.</a:t>
            </a:r>
            <a:endParaRPr lang="en-US" dirty="0">
              <a:ea typeface="+mn-lt"/>
              <a:cs typeface="+mn-lt"/>
            </a:endParaRPr>
          </a:p>
        </p:txBody>
      </p:sp>
    </p:spTree>
    <p:extLst>
      <p:ext uri="{BB962C8B-B14F-4D97-AF65-F5344CB8AC3E}">
        <p14:creationId xmlns:p14="http://schemas.microsoft.com/office/powerpoint/2010/main" val="2025093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Oregon</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40</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4006991505"/>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sz="1800" b="1" i="0" u="none" strike="noStrike" noProof="0">
                          <a:latin typeface="Century Gothic"/>
                        </a:rPr>
                        <a:t>Must pass the Protecting Students and Civil Rights Exam through ORELA</a:t>
                      </a:r>
                      <a:endParaRPr lang="en-US" b="1"/>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Yes</a:t>
                      </a:r>
                      <a:endParaRPr lang="en-US"/>
                    </a:p>
                  </a:txBody>
                  <a:tcPr/>
                </a:tc>
                <a:tc>
                  <a:txBody>
                    <a:bodyPr/>
                    <a:lstStyle/>
                    <a:p>
                      <a:pPr marL="285750" indent="-285750">
                        <a:buFont typeface="Arial"/>
                        <a:buChar char="•"/>
                      </a:pPr>
                      <a:r>
                        <a:rPr lang="en-US" b="1"/>
                        <a:t>None</a:t>
                      </a:r>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965203935"/>
              </p:ext>
            </p:extLst>
          </p:nvPr>
        </p:nvGraphicFramePr>
        <p:xfrm>
          <a:off x="152400" y="4471063"/>
          <a:ext cx="11887191" cy="2063087"/>
        </p:xfrm>
        <a:graphic>
          <a:graphicData uri="http://schemas.openxmlformats.org/drawingml/2006/table">
            <a:tbl>
              <a:tblPr firstRow="1" bandRow="1">
                <a:tableStyleId>{5C22544A-7EE6-4342-B048-85BDC9FD1C3A}</a:tableStyleId>
              </a:tblPr>
              <a:tblGrid>
                <a:gridCol w="4431082">
                  <a:extLst>
                    <a:ext uri="{9D8B030D-6E8A-4147-A177-3AD203B41FA5}">
                      <a16:colId xmlns:a16="http://schemas.microsoft.com/office/drawing/2014/main" val="3495610150"/>
                    </a:ext>
                  </a:extLst>
                </a:gridCol>
                <a:gridCol w="3147163">
                  <a:extLst>
                    <a:ext uri="{9D8B030D-6E8A-4147-A177-3AD203B41FA5}">
                      <a16:colId xmlns:a16="http://schemas.microsoft.com/office/drawing/2014/main" val="2167096889"/>
                    </a:ext>
                  </a:extLst>
                </a:gridCol>
                <a:gridCol w="4308946">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Protecting Student and Civil Rights in Educational Environment</a:t>
                      </a:r>
                    </a:p>
                    <a:p>
                      <a:pPr marL="285750" lvl="0" indent="-285750">
                        <a:buFont typeface="Arial"/>
                        <a:buChar char="•"/>
                      </a:pPr>
                      <a:r>
                        <a:rPr lang="en-US" b="1" dirty="0">
                          <a:hlinkClick r:id="rId3"/>
                        </a:rPr>
                        <a:t>SSW Requirements in Oregon</a:t>
                      </a:r>
                      <a:endParaRPr lang="en-US" b="1" dirty="0"/>
                    </a:p>
                    <a:p>
                      <a:pPr marL="285750" lvl="0" indent="-285750">
                        <a:buFont typeface="Arial"/>
                        <a:buChar char="•"/>
                      </a:pPr>
                      <a:endParaRPr lang="en-US" b="1"/>
                    </a:p>
                  </a:txBody>
                  <a:tcPr/>
                </a:tc>
                <a:tc>
                  <a:txBody>
                    <a:bodyPr/>
                    <a:lstStyle/>
                    <a:p>
                      <a:pPr marL="285750" indent="-285750">
                        <a:buFont typeface="Arial"/>
                        <a:buChar char="•"/>
                      </a:pPr>
                      <a:r>
                        <a:rPr lang="en-US" b="1" dirty="0">
                          <a:hlinkClick r:id="rId4"/>
                        </a:rPr>
                        <a:t>OSSWA</a:t>
                      </a:r>
                      <a:endParaRPr lang="en-US" dirty="0"/>
                    </a:p>
                  </a:txBody>
                  <a:tcPr/>
                </a:tc>
                <a:tc>
                  <a:txBody>
                    <a:bodyPr/>
                    <a:lstStyle/>
                    <a:p>
                      <a:pPr marL="285750" indent="-285750">
                        <a:buFont typeface="Arial"/>
                        <a:buChar char="•"/>
                      </a:pPr>
                      <a:r>
                        <a:rPr lang="en-US" b="1" dirty="0"/>
                        <a:t>Portland State University School of Social Work</a:t>
                      </a:r>
                    </a:p>
                    <a:p>
                      <a:pPr marL="0" lvl="0" indent="0">
                        <a:buNone/>
                      </a:pPr>
                      <a:r>
                        <a:rPr lang="en-US" b="1" dirty="0"/>
                        <a:t>503-725-4712</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2613957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Pennsylvania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41</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4023180686"/>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LSW or LCSW</a:t>
                      </a:r>
                      <a:endParaRPr lang="en-US"/>
                    </a:p>
                  </a:txBody>
                  <a:tcPr/>
                </a:tc>
                <a:tc>
                  <a:txBody>
                    <a:bodyPr/>
                    <a:lstStyle/>
                    <a:p>
                      <a:pPr marL="285750" indent="-285750">
                        <a:buFont typeface="Arial"/>
                        <a:buChar char="•"/>
                      </a:pPr>
                      <a:r>
                        <a:rPr lang="en-US" b="1"/>
                        <a:t>Yes (see supportive links below for SSW Educational Specialist Certificate)</a:t>
                      </a:r>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2917415953"/>
              </p:ext>
            </p:extLst>
          </p:nvPr>
        </p:nvGraphicFramePr>
        <p:xfrm>
          <a:off x="152400" y="4471063"/>
          <a:ext cx="11887197" cy="2063087"/>
        </p:xfrm>
        <a:graphic>
          <a:graphicData uri="http://schemas.openxmlformats.org/drawingml/2006/table">
            <a:tbl>
              <a:tblPr firstRow="1" bandRow="1">
                <a:tableStyleId>{5C22544A-7EE6-4342-B048-85BDC9FD1C3A}</a:tableStyleId>
              </a:tblPr>
              <a:tblGrid>
                <a:gridCol w="4650287">
                  <a:extLst>
                    <a:ext uri="{9D8B030D-6E8A-4147-A177-3AD203B41FA5}">
                      <a16:colId xmlns:a16="http://schemas.microsoft.com/office/drawing/2014/main" val="3495610150"/>
                    </a:ext>
                  </a:extLst>
                </a:gridCol>
                <a:gridCol w="327451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Pennsylvania SSW Licensure</a:t>
                      </a:r>
                    </a:p>
                    <a:p>
                      <a:pPr marL="285750" lvl="0" indent="-285750">
                        <a:buFont typeface="Arial"/>
                        <a:buChar char="•"/>
                      </a:pPr>
                      <a:r>
                        <a:rPr lang="en-US" b="1" dirty="0">
                          <a:hlinkClick r:id="rId3"/>
                        </a:rPr>
                        <a:t>SSW Educational Specialist Certificate</a:t>
                      </a:r>
                      <a:endParaRPr lang="en-US" b="1" dirty="0"/>
                    </a:p>
                    <a:p>
                      <a:pPr marL="285750" lvl="0" indent="-285750">
                        <a:buFont typeface="Arial"/>
                        <a:buChar char="•"/>
                      </a:pPr>
                      <a:r>
                        <a:rPr lang="en-US" b="1" dirty="0">
                          <a:hlinkClick r:id="rId4"/>
                        </a:rPr>
                        <a:t>PA SSW Certification Pathways PPT</a:t>
                      </a:r>
                      <a:endParaRPr lang="en-US" b="1" dirty="0"/>
                    </a:p>
                  </a:txBody>
                  <a:tcPr/>
                </a:tc>
                <a:tc>
                  <a:txBody>
                    <a:bodyPr/>
                    <a:lstStyle/>
                    <a:p>
                      <a:pPr marL="285750" indent="-285750">
                        <a:buFont typeface="Arial"/>
                        <a:buChar char="•"/>
                      </a:pPr>
                      <a:r>
                        <a:rPr lang="en-US" b="1" dirty="0">
                          <a:hlinkClick r:id="rId5"/>
                        </a:rPr>
                        <a:t>PASSWP</a:t>
                      </a:r>
                      <a:endParaRPr lang="en-US" dirty="0"/>
                    </a:p>
                  </a:txBody>
                  <a:tcPr/>
                </a:tc>
                <a:tc>
                  <a:txBody>
                    <a:bodyPr/>
                    <a:lstStyle/>
                    <a:p>
                      <a:pPr marL="285750" indent="-285750">
                        <a:buFont typeface="Arial"/>
                        <a:buChar char="•"/>
                      </a:pPr>
                      <a:r>
                        <a:rPr lang="en-US" sz="1800" b="1" i="0" u="none" strike="noStrike" noProof="0" dirty="0">
                          <a:latin typeface="Century Gothic"/>
                        </a:rPr>
                        <a:t>Dr. Deirdre Stalnecker</a:t>
                      </a:r>
                    </a:p>
                    <a:p>
                      <a:pPr marL="0" lvl="0" indent="0">
                        <a:buNone/>
                      </a:pPr>
                      <a:r>
                        <a:rPr lang="en-US" sz="1800" b="1" i="0" u="none" strike="noStrike" noProof="0" dirty="0"/>
                        <a:t>School Social Worker</a:t>
                      </a:r>
                    </a:p>
                    <a:p>
                      <a:pPr marL="0" lvl="0" indent="0">
                        <a:buNone/>
                      </a:pPr>
                      <a:r>
                        <a:rPr lang="en-US" sz="1800" b="1" i="0" u="none" strike="noStrike" noProof="0" dirty="0">
                          <a:latin typeface="Century Gothic"/>
                          <a:hlinkClick r:id="rId6"/>
                        </a:rPr>
                        <a:t>dstalnecker@hershey.k12.pa.us</a:t>
                      </a:r>
                    </a:p>
                    <a:p>
                      <a:pPr marL="0" lvl="0" indent="0">
                        <a:buNone/>
                      </a:pPr>
                      <a:endParaRPr lang="en-US" sz="1800" b="0" i="0" u="none" strike="noStrike" noProof="0" dirty="0">
                        <a:latin typeface="Century Gothic"/>
                      </a:endParaRP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2689228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Rhode Island</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42</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528889213"/>
              </p:ext>
            </p:extLst>
          </p:nvPr>
        </p:nvGraphicFramePr>
        <p:xfrm>
          <a:off x="152400" y="1220403"/>
          <a:ext cx="11887197" cy="2929253"/>
        </p:xfrm>
        <a:graphic>
          <a:graphicData uri="http://schemas.openxmlformats.org/drawingml/2006/table">
            <a:tbl>
              <a:tblPr firstRow="1" bandRow="1">
                <a:tableStyleId>{5C22544A-7EE6-4342-B048-85BDC9FD1C3A}</a:tableStyleId>
              </a:tblPr>
              <a:tblGrid>
                <a:gridCol w="1469694">
                  <a:extLst>
                    <a:ext uri="{9D8B030D-6E8A-4147-A177-3AD203B41FA5}">
                      <a16:colId xmlns:a16="http://schemas.microsoft.com/office/drawing/2014/main" val="50744296"/>
                    </a:ext>
                  </a:extLst>
                </a:gridCol>
                <a:gridCol w="2771383">
                  <a:extLst>
                    <a:ext uri="{9D8B030D-6E8A-4147-A177-3AD203B41FA5}">
                      <a16:colId xmlns:a16="http://schemas.microsoft.com/office/drawing/2014/main" val="1491213946"/>
                    </a:ext>
                  </a:extLst>
                </a:gridCol>
                <a:gridCol w="3724889">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19">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LCSW</a:t>
                      </a:r>
                    </a:p>
                  </a:txBody>
                  <a:tcPr/>
                </a:tc>
                <a:tc>
                  <a:txBody>
                    <a:bodyPr/>
                    <a:lstStyle/>
                    <a:p>
                      <a:pPr marL="285750" indent="-285750">
                        <a:buFont typeface="Arial"/>
                        <a:buChar char="•"/>
                      </a:pPr>
                      <a:r>
                        <a:rPr lang="en-US" b="1"/>
                        <a:t>Yes (see supportive links below for RI Full Certification Requirements)</a:t>
                      </a:r>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143290682"/>
              </p:ext>
            </p:extLst>
          </p:nvPr>
        </p:nvGraphicFramePr>
        <p:xfrm>
          <a:off x="152400" y="4471063"/>
          <a:ext cx="11887197" cy="2063087"/>
        </p:xfrm>
        <a:graphic>
          <a:graphicData uri="http://schemas.openxmlformats.org/drawingml/2006/table">
            <a:tbl>
              <a:tblPr firstRow="1" bandRow="1">
                <a:tableStyleId>{5C22544A-7EE6-4342-B048-85BDC9FD1C3A}</a:tableStyleId>
              </a:tblPr>
              <a:tblGrid>
                <a:gridCol w="4180560">
                  <a:extLst>
                    <a:ext uri="{9D8B030D-6E8A-4147-A177-3AD203B41FA5}">
                      <a16:colId xmlns:a16="http://schemas.microsoft.com/office/drawing/2014/main" val="3495610150"/>
                    </a:ext>
                  </a:extLst>
                </a:gridCol>
                <a:gridCol w="3945698">
                  <a:extLst>
                    <a:ext uri="{9D8B030D-6E8A-4147-A177-3AD203B41FA5}">
                      <a16:colId xmlns:a16="http://schemas.microsoft.com/office/drawing/2014/main" val="2167096889"/>
                    </a:ext>
                  </a:extLst>
                </a:gridCol>
                <a:gridCol w="3760939">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RI Full Certification Requirements</a:t>
                      </a:r>
                      <a:endParaRPr lang="en-US" b="1" dirty="0"/>
                    </a:p>
                  </a:txBody>
                  <a:tcPr/>
                </a:tc>
                <a:tc>
                  <a:txBody>
                    <a:bodyPr/>
                    <a:lstStyle/>
                    <a:p>
                      <a:pPr marL="285750" indent="-285750">
                        <a:buFont typeface="Arial"/>
                        <a:buChar char="•"/>
                      </a:pPr>
                      <a:r>
                        <a:rPr lang="en-US" b="1" dirty="0">
                          <a:hlinkClick r:id="rId3"/>
                        </a:rPr>
                        <a:t>NASW RI Chapter</a:t>
                      </a:r>
                      <a:endParaRPr lang="en-US" b="1" dirty="0"/>
                    </a:p>
                    <a:p>
                      <a:pPr marL="0" lvl="0" indent="0">
                        <a:buNone/>
                      </a:pPr>
                      <a:r>
                        <a:rPr lang="en-US" b="1" dirty="0"/>
                        <a:t>(no known local SSW Association)</a:t>
                      </a:r>
                    </a:p>
                  </a:txBody>
                  <a:tcPr/>
                </a:tc>
                <a:tc>
                  <a:txBody>
                    <a:bodyPr/>
                    <a:lstStyle/>
                    <a:p>
                      <a:pPr marL="285750" indent="-285750">
                        <a:buFont typeface="Arial"/>
                        <a:buChar char="•"/>
                      </a:pPr>
                      <a:r>
                        <a:rPr lang="en-US" sz="1800" b="1" i="0" u="none" strike="noStrike" noProof="0" dirty="0">
                          <a:latin typeface="Century Gothic"/>
                        </a:rPr>
                        <a:t>RIDE Certification Office</a:t>
                      </a:r>
                    </a:p>
                    <a:p>
                      <a:pPr marL="0" lvl="0" indent="0">
                        <a:buNone/>
                      </a:pPr>
                      <a:r>
                        <a:rPr lang="en-US" sz="1800" b="1" i="0" u="none" strike="noStrike" noProof="0" dirty="0"/>
                        <a:t>401-222-4600</a:t>
                      </a:r>
                    </a:p>
                    <a:p>
                      <a:pPr marL="0" lvl="0" indent="0">
                        <a:buNone/>
                      </a:pPr>
                      <a:r>
                        <a:rPr lang="en-US" sz="1800" b="1" i="0" u="none" strike="noStrike" noProof="0" dirty="0">
                          <a:latin typeface="Century Gothic"/>
                          <a:hlinkClick r:id="rId4"/>
                        </a:rPr>
                        <a:t>helpdesk@ride.ri.gov</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203873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98499"/>
            <a:ext cx="5792788" cy="852207"/>
          </a:xfrm>
        </p:spPr>
        <p:txBody>
          <a:bodyPr/>
          <a:lstStyle/>
          <a:p>
            <a:r>
              <a:rPr lang="en-US" sz="4600" b="1">
                <a:solidFill>
                  <a:schemeClr val="accent2"/>
                </a:solidFill>
              </a:rPr>
              <a:t>South Carolina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43</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152116867"/>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BSW</a:t>
                      </a:r>
                      <a:endParaRPr lang="en-US"/>
                    </a:p>
                  </a:txBody>
                  <a:tcPr/>
                </a:tc>
                <a:tc>
                  <a:txBody>
                    <a:bodyPr/>
                    <a:lstStyle/>
                    <a:p>
                      <a:pPr marL="285750" indent="-285750">
                        <a:buFont typeface="Arial"/>
                        <a:buChar char="•"/>
                      </a:pPr>
                      <a:r>
                        <a:rPr lang="en-US" b="1"/>
                        <a:t>Must pass designated ASWB Exam for </a:t>
                      </a:r>
                      <a:r>
                        <a:rPr lang="en-US" sz="1800" b="1" i="0" u="none" strike="noStrike" noProof="0">
                          <a:latin typeface="Century Gothic"/>
                        </a:rPr>
                        <a:t>LBSW, LMSW, LISW-CP, or  LISW-AP</a:t>
                      </a:r>
                      <a:endParaRPr lang="en-US" b="1"/>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540900024"/>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SW Requirements in SC</a:t>
                      </a:r>
                      <a:endParaRPr lang="en-US" dirty="0"/>
                    </a:p>
                  </a:txBody>
                  <a:tcPr/>
                </a:tc>
                <a:tc>
                  <a:txBody>
                    <a:bodyPr/>
                    <a:lstStyle/>
                    <a:p>
                      <a:pPr marL="285750" indent="-285750">
                        <a:buFont typeface="Arial"/>
                        <a:buChar char="•"/>
                      </a:pPr>
                      <a:r>
                        <a:rPr lang="en-US" b="1" dirty="0">
                          <a:hlinkClick r:id="rId3"/>
                        </a:rPr>
                        <a:t>SCASSW</a:t>
                      </a:r>
                      <a:endParaRPr lang="en-US" dirty="0"/>
                    </a:p>
                  </a:txBody>
                  <a:tcPr/>
                </a:tc>
                <a:tc>
                  <a:txBody>
                    <a:bodyPr/>
                    <a:lstStyle/>
                    <a:p>
                      <a:pPr marL="285750" indent="-285750">
                        <a:buFont typeface="Arial"/>
                        <a:buChar char="•"/>
                      </a:pPr>
                      <a:r>
                        <a:rPr lang="en-US" b="1" dirty="0"/>
                        <a:t>None currently known</a:t>
                      </a:r>
                      <a:endParaRPr lang="en-US" dirty="0"/>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51583A73-7FF5-4D2C-CAF6-C5E9ACC62EB6}"/>
              </a:ext>
            </a:extLst>
          </p:cNvPr>
          <p:cNvSpPr txBox="1"/>
          <p:nvPr/>
        </p:nvSpPr>
        <p:spPr>
          <a:xfrm>
            <a:off x="4475346" y="187890"/>
            <a:ext cx="6612697"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ea typeface="+mn-lt"/>
                <a:cs typeface="+mn-lt"/>
              </a:rPr>
              <a:t>***STATE DOES NOT HAVE SPECIFIC SSW REQUIREMENTS. INFORMATION BELOW IS TO PRACTICE SOCIAL WORK. CONTACT LOCAL AGENCIES FOR QUESTIONS.</a:t>
            </a:r>
            <a:endParaRPr lang="en-US" sz="1700">
              <a:ea typeface="+mn-lt"/>
              <a:cs typeface="+mn-lt"/>
            </a:endParaRPr>
          </a:p>
        </p:txBody>
      </p:sp>
    </p:spTree>
    <p:extLst>
      <p:ext uri="{BB962C8B-B14F-4D97-AF65-F5344CB8AC3E}">
        <p14:creationId xmlns:p14="http://schemas.microsoft.com/office/powerpoint/2010/main" val="1313514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4800" b="1">
                <a:solidFill>
                  <a:schemeClr val="accent2"/>
                </a:solidFill>
              </a:rPr>
              <a:t>South Dakota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44</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4181149710"/>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BSW</a:t>
                      </a:r>
                    </a:p>
                  </a:txBody>
                  <a:tcPr/>
                </a:tc>
                <a:tc>
                  <a:txBody>
                    <a:bodyPr/>
                    <a:lstStyle/>
                    <a:p>
                      <a:pPr marL="285750" indent="-285750">
                        <a:buFont typeface="Arial"/>
                        <a:buChar char="•"/>
                      </a:pPr>
                      <a:r>
                        <a:rPr lang="en-US" b="1"/>
                        <a:t>Must pass designated ASWB Exam for SWA, SW, CSW, or CSW-PIP</a:t>
                      </a:r>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907025554"/>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SW Licensure in South Dakota</a:t>
                      </a:r>
                      <a:endParaRPr lang="en-US"/>
                    </a:p>
                  </a:txBody>
                  <a:tcPr/>
                </a:tc>
                <a:tc>
                  <a:txBody>
                    <a:bodyPr/>
                    <a:lstStyle/>
                    <a:p>
                      <a:pPr marL="285750" indent="-285750">
                        <a:buFont typeface="Arial"/>
                        <a:buChar char="•"/>
                      </a:pPr>
                      <a:r>
                        <a:rPr lang="en-US" b="1">
                          <a:hlinkClick r:id="rId3"/>
                        </a:rPr>
                        <a:t>NASW SD Chapter</a:t>
                      </a:r>
                    </a:p>
                    <a:p>
                      <a:pPr marL="0" lvl="0" indent="0">
                        <a:buNone/>
                      </a:pPr>
                      <a:r>
                        <a:rPr lang="en-US" b="1"/>
                        <a:t>(no known local SSW Association)</a:t>
                      </a:r>
                    </a:p>
                  </a:txBody>
                  <a:tcPr/>
                </a:tc>
                <a:tc>
                  <a:txBody>
                    <a:bodyPr/>
                    <a:lstStyle/>
                    <a:p>
                      <a:pPr marL="285750" indent="-285750">
                        <a:buFont typeface="Arial"/>
                        <a:buChar char="•"/>
                      </a:pPr>
                      <a:r>
                        <a:rPr lang="en-US" b="1"/>
                        <a:t>None currently known</a:t>
                      </a:r>
                      <a:endParaRPr lang="en-US"/>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B517EC2C-647D-07A2-8BC8-15BBFF8919C5}"/>
              </a:ext>
            </a:extLst>
          </p:cNvPr>
          <p:cNvSpPr txBox="1"/>
          <p:nvPr/>
        </p:nvSpPr>
        <p:spPr>
          <a:xfrm>
            <a:off x="4277017" y="146137"/>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***STATE DOES NOT HAVE SPECIFIC SSW REQUIREMENTS. INFORMATION BELOW IS TO PRACTICE SOCIAL WORK. CONTACT LOCAL AGENCIES FOR QUESTIONS.</a:t>
            </a:r>
            <a:endParaRPr lang="en-US">
              <a:ea typeface="+mn-lt"/>
              <a:cs typeface="+mn-lt"/>
            </a:endParaRPr>
          </a:p>
        </p:txBody>
      </p:sp>
    </p:spTree>
    <p:extLst>
      <p:ext uri="{BB962C8B-B14F-4D97-AF65-F5344CB8AC3E}">
        <p14:creationId xmlns:p14="http://schemas.microsoft.com/office/powerpoint/2010/main" val="3380937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Tennessee</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45</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2101184906"/>
              </p:ext>
            </p:extLst>
          </p:nvPr>
        </p:nvGraphicFramePr>
        <p:xfrm>
          <a:off x="152400" y="1220403"/>
          <a:ext cx="11887185" cy="3037841"/>
        </p:xfrm>
        <a:graphic>
          <a:graphicData uri="http://schemas.openxmlformats.org/drawingml/2006/table">
            <a:tbl>
              <a:tblPr firstRow="1" bandRow="1">
                <a:tableStyleId>{5C22544A-7EE6-4342-B048-85BDC9FD1C3A}</a:tableStyleId>
              </a:tblPr>
              <a:tblGrid>
                <a:gridCol w="1283917">
                  <a:extLst>
                    <a:ext uri="{9D8B030D-6E8A-4147-A177-3AD203B41FA5}">
                      <a16:colId xmlns:a16="http://schemas.microsoft.com/office/drawing/2014/main" val="50744296"/>
                    </a:ext>
                  </a:extLst>
                </a:gridCol>
                <a:gridCol w="2646123">
                  <a:extLst>
                    <a:ext uri="{9D8B030D-6E8A-4147-A177-3AD203B41FA5}">
                      <a16:colId xmlns:a16="http://schemas.microsoft.com/office/drawing/2014/main" val="1491213946"/>
                    </a:ext>
                  </a:extLst>
                </a:gridCol>
                <a:gridCol w="3162820">
                  <a:extLst>
                    <a:ext uri="{9D8B030D-6E8A-4147-A177-3AD203B41FA5}">
                      <a16:colId xmlns:a16="http://schemas.microsoft.com/office/drawing/2014/main" val="4258482980"/>
                    </a:ext>
                  </a:extLst>
                </a:gridCol>
                <a:gridCol w="2552178">
                  <a:extLst>
                    <a:ext uri="{9D8B030D-6E8A-4147-A177-3AD203B41FA5}">
                      <a16:colId xmlns:a16="http://schemas.microsoft.com/office/drawing/2014/main" val="2033215749"/>
                    </a:ext>
                  </a:extLst>
                </a:gridCol>
                <a:gridCol w="2242147">
                  <a:extLst>
                    <a:ext uri="{9D8B030D-6E8A-4147-A177-3AD203B41FA5}">
                      <a16:colId xmlns:a16="http://schemas.microsoft.com/office/drawing/2014/main" val="2928434957"/>
                    </a:ext>
                  </a:extLst>
                </a:gridCol>
              </a:tblGrid>
              <a:tr h="881956">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155885">
                <a:tc>
                  <a:txBody>
                    <a:bodyPr/>
                    <a:lstStyle/>
                    <a:p>
                      <a:pPr marL="285750" indent="-285750">
                        <a:buFont typeface="Arial"/>
                        <a:buChar char="•"/>
                      </a:pPr>
                      <a:r>
                        <a:rPr lang="en-US" b="1"/>
                        <a:t>BSW or MSW</a:t>
                      </a:r>
                      <a:endParaRPr lang="en-US"/>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Yes (see supportive links below for TN SSW Requirements)</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sz="1800" b="1" i="0" u="none" strike="noStrike" noProof="0">
                          <a:latin typeface="Century Gothic"/>
                        </a:rPr>
                        <a:t>2 years SSW experience post BSW/MSW or 400 SSW internship hours during BSW/MSW</a:t>
                      </a:r>
                      <a:endParaRPr lang="en-US" b="1"/>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2103064319"/>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TN SSW Requirements</a:t>
                      </a:r>
                      <a:endParaRPr lang="en-US" dirty="0"/>
                    </a:p>
                  </a:txBody>
                  <a:tcPr/>
                </a:tc>
                <a:tc>
                  <a:txBody>
                    <a:bodyPr/>
                    <a:lstStyle/>
                    <a:p>
                      <a:pPr marL="285750" indent="-285750">
                        <a:buFont typeface="Arial"/>
                        <a:buChar char="•"/>
                      </a:pPr>
                      <a:r>
                        <a:rPr lang="en-US" b="1" dirty="0">
                          <a:hlinkClick r:id="rId3"/>
                        </a:rPr>
                        <a:t>TASSW</a:t>
                      </a:r>
                      <a:endParaRPr lang="en-US" b="1" dirty="0"/>
                    </a:p>
                  </a:txBody>
                  <a:tcPr/>
                </a:tc>
                <a:tc>
                  <a:txBody>
                    <a:bodyPr/>
                    <a:lstStyle/>
                    <a:p>
                      <a:pPr marL="285750" indent="-285750">
                        <a:buFont typeface="Arial"/>
                        <a:buChar char="•"/>
                      </a:pPr>
                      <a:r>
                        <a:rPr lang="en-US" b="1" dirty="0"/>
                        <a:t>None currently known</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2756395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Texas</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46</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1267583168"/>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BSW</a:t>
                      </a:r>
                    </a:p>
                  </a:txBody>
                  <a:tcPr/>
                </a:tc>
                <a:tc>
                  <a:txBody>
                    <a:bodyPr/>
                    <a:lstStyle/>
                    <a:p>
                      <a:pPr marL="285750" indent="-285750">
                        <a:buFont typeface="Arial"/>
                        <a:buChar char="•"/>
                      </a:pPr>
                      <a:r>
                        <a:rPr lang="en-US" sz="1800" b="1" i="0" u="none" strike="noStrike" noProof="0">
                          <a:latin typeface="Century Gothic"/>
                        </a:rPr>
                        <a:t>Must pass designated ASWB Exam for LBSW, LMSW, or LCSW</a:t>
                      </a:r>
                    </a:p>
                    <a:p>
                      <a:pPr marL="285750" lvl="0" indent="-285750">
                        <a:buFont typeface="Arial"/>
                        <a:buChar char="•"/>
                      </a:pPr>
                      <a:r>
                        <a:rPr lang="en-US" sz="1800" b="1" i="0" u="none" strike="noStrike" noProof="0">
                          <a:latin typeface="Century Gothic"/>
                        </a:rPr>
                        <a:t>Must pass Online Jurisprudence Exam</a:t>
                      </a:r>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Yes, must complete Online Jurisprudence Exam</a:t>
                      </a:r>
                      <a:endParaRPr lang="en-US"/>
                    </a:p>
                  </a:txBody>
                  <a:tcPr/>
                </a:tc>
                <a:tc>
                  <a:txBody>
                    <a:bodyPr/>
                    <a:lstStyle/>
                    <a:p>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510384958"/>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Texas SW Licensure Requirements</a:t>
                      </a:r>
                      <a:endParaRPr lang="en-US" b="1"/>
                    </a:p>
                    <a:p>
                      <a:pPr marL="285750" lvl="0" indent="-285750">
                        <a:buFont typeface="Arial"/>
                        <a:buChar char="•"/>
                      </a:pPr>
                      <a:r>
                        <a:rPr lang="en-US" b="1">
                          <a:hlinkClick r:id="rId3"/>
                        </a:rPr>
                        <a:t>Online Jurisprudence Exam</a:t>
                      </a:r>
                    </a:p>
                  </a:txBody>
                  <a:tcPr/>
                </a:tc>
                <a:tc>
                  <a:txBody>
                    <a:bodyPr/>
                    <a:lstStyle/>
                    <a:p>
                      <a:pPr marL="285750" indent="-285750">
                        <a:buFont typeface="Arial"/>
                        <a:buChar char="•"/>
                      </a:pPr>
                      <a:r>
                        <a:rPr lang="en-US" b="1">
                          <a:hlinkClick r:id="rId4"/>
                        </a:rPr>
                        <a:t>NASW TX Chapter</a:t>
                      </a:r>
                      <a:endParaRPr lang="en-US" b="1"/>
                    </a:p>
                    <a:p>
                      <a:pPr marL="0" lvl="0" indent="0">
                        <a:buNone/>
                      </a:pPr>
                      <a:r>
                        <a:rPr lang="en-US" b="1"/>
                        <a:t>(no known local SSW Association)</a:t>
                      </a:r>
                    </a:p>
                  </a:txBody>
                  <a:tcPr/>
                </a:tc>
                <a:tc>
                  <a:txBody>
                    <a:bodyPr/>
                    <a:lstStyle/>
                    <a:p>
                      <a:pPr marL="285750" indent="-285750">
                        <a:buFont typeface="Arial"/>
                        <a:buChar char="•"/>
                      </a:pPr>
                      <a:r>
                        <a:rPr lang="en-US" b="1"/>
                        <a:t>None currently known</a:t>
                      </a:r>
                      <a:endParaRPr lang="en-US"/>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D3D3B1A0-FE64-13CF-475B-5974227312DC}"/>
              </a:ext>
            </a:extLst>
          </p:cNvPr>
          <p:cNvSpPr txBox="1"/>
          <p:nvPr/>
        </p:nvSpPr>
        <p:spPr>
          <a:xfrm>
            <a:off x="3045291" y="146137"/>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***STATE DOES NOT HAVE SPECIFIC SSW REQUIREMENTS. INFORMATION BELOW IS TO PRACTICE SOCIAL WORK. CONTACT LOCAL AGENCIES FOR QUESTIONS.</a:t>
            </a:r>
            <a:endParaRPr lang="en-US">
              <a:ea typeface="+mn-lt"/>
              <a:cs typeface="+mn-lt"/>
            </a:endParaRPr>
          </a:p>
        </p:txBody>
      </p:sp>
    </p:spTree>
    <p:extLst>
      <p:ext uri="{BB962C8B-B14F-4D97-AF65-F5344CB8AC3E}">
        <p14:creationId xmlns:p14="http://schemas.microsoft.com/office/powerpoint/2010/main" val="489808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Utah</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47</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2456246046"/>
              </p:ext>
            </p:extLst>
          </p:nvPr>
        </p:nvGraphicFramePr>
        <p:xfrm>
          <a:off x="110647" y="1272595"/>
          <a:ext cx="11981120" cy="3209717"/>
        </p:xfrm>
        <a:graphic>
          <a:graphicData uri="http://schemas.openxmlformats.org/drawingml/2006/table">
            <a:tbl>
              <a:tblPr firstRow="1" bandRow="1">
                <a:tableStyleId>{5C22544A-7EE6-4342-B048-85BDC9FD1C3A}</a:tableStyleId>
              </a:tblPr>
              <a:tblGrid>
                <a:gridCol w="1925316">
                  <a:extLst>
                    <a:ext uri="{9D8B030D-6E8A-4147-A177-3AD203B41FA5}">
                      <a16:colId xmlns:a16="http://schemas.microsoft.com/office/drawing/2014/main" val="50744296"/>
                    </a:ext>
                  </a:extLst>
                </a:gridCol>
                <a:gridCol w="2020002">
                  <a:extLst>
                    <a:ext uri="{9D8B030D-6E8A-4147-A177-3AD203B41FA5}">
                      <a16:colId xmlns:a16="http://schemas.microsoft.com/office/drawing/2014/main" val="1491213946"/>
                    </a:ext>
                  </a:extLst>
                </a:gridCol>
                <a:gridCol w="2745943">
                  <a:extLst>
                    <a:ext uri="{9D8B030D-6E8A-4147-A177-3AD203B41FA5}">
                      <a16:colId xmlns:a16="http://schemas.microsoft.com/office/drawing/2014/main" val="4258482980"/>
                    </a:ext>
                  </a:extLst>
                </a:gridCol>
                <a:gridCol w="2635473">
                  <a:extLst>
                    <a:ext uri="{9D8B030D-6E8A-4147-A177-3AD203B41FA5}">
                      <a16:colId xmlns:a16="http://schemas.microsoft.com/office/drawing/2014/main" val="2033215749"/>
                    </a:ext>
                  </a:extLst>
                </a:gridCol>
                <a:gridCol w="2654386">
                  <a:extLst>
                    <a:ext uri="{9D8B030D-6E8A-4147-A177-3AD203B41FA5}">
                      <a16:colId xmlns:a16="http://schemas.microsoft.com/office/drawing/2014/main" val="2928434957"/>
                    </a:ext>
                  </a:extLst>
                </a:gridCol>
              </a:tblGrid>
              <a:tr h="917063">
                <a:tc>
                  <a:txBody>
                    <a:bodyPr/>
                    <a:lstStyle/>
                    <a:p>
                      <a:r>
                        <a:rPr lang="en-US" dirty="0"/>
                        <a:t>Degree Required</a:t>
                      </a:r>
                    </a:p>
                  </a:txBody>
                  <a:tcPr/>
                </a:tc>
                <a:tc>
                  <a:txBody>
                    <a:bodyPr/>
                    <a:lstStyle/>
                    <a:p>
                      <a:r>
                        <a:rPr lang="en-US" dirty="0"/>
                        <a:t>Board of Social Work License Requirements</a:t>
                      </a:r>
                    </a:p>
                  </a:txBody>
                  <a:tcPr/>
                </a:tc>
                <a:tc>
                  <a:txBody>
                    <a:bodyPr/>
                    <a:lstStyle/>
                    <a:p>
                      <a:r>
                        <a:rPr lang="en-US" dirty="0"/>
                        <a:t>Department of Education Certification Requirements</a:t>
                      </a:r>
                    </a:p>
                  </a:txBody>
                  <a:tcPr/>
                </a:tc>
                <a:tc>
                  <a:txBody>
                    <a:bodyPr/>
                    <a:lstStyle/>
                    <a:p>
                      <a:r>
                        <a:rPr lang="en-US" dirty="0"/>
                        <a:t>Specific Program Preparation Required</a:t>
                      </a:r>
                    </a:p>
                  </a:txBody>
                  <a:tcPr/>
                </a:tc>
                <a:tc>
                  <a:txBody>
                    <a:bodyPr/>
                    <a:lstStyle/>
                    <a:p>
                      <a:r>
                        <a:rPr lang="en-US" dirty="0"/>
                        <a:t>SSW Experience Required</a:t>
                      </a:r>
                    </a:p>
                  </a:txBody>
                  <a:tcPr/>
                </a:tc>
                <a:extLst>
                  <a:ext uri="{0D108BD9-81ED-4DB2-BD59-A6C34878D82A}">
                    <a16:rowId xmlns:a16="http://schemas.microsoft.com/office/drawing/2014/main" val="4091921211"/>
                  </a:ext>
                </a:extLst>
              </a:tr>
              <a:tr h="2292654">
                <a:tc>
                  <a:txBody>
                    <a:bodyPr/>
                    <a:lstStyle/>
                    <a:p>
                      <a:pPr marL="285750" indent="-285750">
                        <a:buFont typeface="Arial"/>
                        <a:buChar char="•"/>
                      </a:pPr>
                      <a:r>
                        <a:rPr lang="en-US" sz="1800" b="1" i="0" u="none" strike="noStrike" noProof="0" dirty="0">
                          <a:latin typeface="Century Gothic"/>
                        </a:rPr>
                        <a:t>MSW (Associate or Professional License)</a:t>
                      </a:r>
                      <a:endParaRPr lang="en-US" b="1" dirty="0"/>
                    </a:p>
                  </a:txBody>
                  <a:tcPr/>
                </a:tc>
                <a:tc>
                  <a:txBody>
                    <a:bodyPr/>
                    <a:lstStyle/>
                    <a:p>
                      <a:pPr marL="285750" indent="-285750">
                        <a:buFont typeface="Arial"/>
                        <a:buChar char="•"/>
                      </a:pPr>
                      <a:r>
                        <a:rPr lang="en-US" sz="1800" b="1" i="0" u="none" strike="noStrike" noProof="0" dirty="0">
                          <a:latin typeface="Century Gothic"/>
                        </a:rPr>
                        <a:t>CSW or LCSW</a:t>
                      </a:r>
                      <a:endParaRPr lang="en-US" b="1" dirty="0"/>
                    </a:p>
                  </a:txBody>
                  <a:tcPr/>
                </a:tc>
                <a:tc>
                  <a:txBody>
                    <a:bodyPr/>
                    <a:lstStyle/>
                    <a:p>
                      <a:pPr marL="285750" indent="-285750">
                        <a:buFont typeface="Arial"/>
                        <a:buChar char="•"/>
                      </a:pPr>
                      <a:r>
                        <a:rPr lang="en-US" b="1" dirty="0"/>
                        <a:t>Yes (see supportive links below for Utah DOE SSW Requirements)</a:t>
                      </a:r>
                      <a:endParaRPr lang="en-US" dirty="0"/>
                    </a:p>
                  </a:txBody>
                  <a:tcPr/>
                </a:tc>
                <a:tc>
                  <a:txBody>
                    <a:bodyPr/>
                    <a:lstStyle/>
                    <a:p>
                      <a:pPr marL="285750" indent="-285750">
                        <a:buFont typeface="Arial"/>
                        <a:buChar char="•"/>
                      </a:pPr>
                      <a:r>
                        <a:rPr lang="en-US" sz="1800" b="1" i="0" u="none" strike="noStrike" noProof="0" dirty="0">
                          <a:latin typeface="Century Gothic"/>
                        </a:rPr>
                        <a:t>No for Associate License</a:t>
                      </a:r>
                      <a:endParaRPr lang="en-US" b="1" dirty="0"/>
                    </a:p>
                    <a:p>
                      <a:pPr marL="285750" lvl="0" indent="-285750">
                        <a:buFont typeface="Arial"/>
                        <a:buChar char="•"/>
                      </a:pPr>
                      <a:r>
                        <a:rPr lang="en-US" sz="1800" b="1" i="0" u="none" strike="noStrike" noProof="0" dirty="0">
                          <a:latin typeface="Century Gothic"/>
                        </a:rPr>
                        <a:t>Yes for Professional License (s</a:t>
                      </a:r>
                      <a:r>
                        <a:rPr lang="en-US" sz="1800" b="1" i="0" u="none" strike="noStrike" noProof="0" dirty="0"/>
                        <a:t>ee supportive links below for Utah DOE SSW Requirements)</a:t>
                      </a:r>
                      <a:endParaRPr lang="en-US" b="1" dirty="0"/>
                    </a:p>
                  </a:txBody>
                  <a:tcPr/>
                </a:tc>
                <a:tc>
                  <a:txBody>
                    <a:bodyPr/>
                    <a:lstStyle/>
                    <a:p>
                      <a:pPr marL="285750" indent="-285750">
                        <a:buFont typeface="Arial"/>
                        <a:buChar char="•"/>
                      </a:pPr>
                      <a:r>
                        <a:rPr lang="en-US" sz="1800" b="1" i="0" u="none" strike="noStrike" noProof="0" dirty="0">
                          <a:latin typeface="Century Gothic"/>
                        </a:rPr>
                        <a:t>No for Associate License</a:t>
                      </a:r>
                      <a:endParaRPr lang="en-US" b="1" dirty="0"/>
                    </a:p>
                    <a:p>
                      <a:pPr marL="285750" lvl="0" indent="-285750">
                        <a:buFont typeface="Arial"/>
                        <a:buChar char="•"/>
                      </a:pPr>
                      <a:r>
                        <a:rPr lang="en-US" sz="1800" b="1" i="0" u="none" strike="noStrike" noProof="0" dirty="0">
                          <a:latin typeface="Century Gothic"/>
                        </a:rPr>
                        <a:t> Yes for Professional License (see supportive links below for Utah DOE SSW Requirements)</a:t>
                      </a:r>
                      <a:r>
                        <a:rPr lang="en-US" sz="1800" b="1" i="0" u="none" strike="noStrike" noProof="0" dirty="0"/>
                        <a:t> </a:t>
                      </a:r>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4206508794"/>
              </p:ext>
            </p:extLst>
          </p:nvPr>
        </p:nvGraphicFramePr>
        <p:xfrm>
          <a:off x="114821" y="4697260"/>
          <a:ext cx="11996794" cy="1863254"/>
        </p:xfrm>
        <a:graphic>
          <a:graphicData uri="http://schemas.openxmlformats.org/drawingml/2006/table">
            <a:tbl>
              <a:tblPr firstRow="1" bandRow="1">
                <a:tableStyleId>{5C22544A-7EE6-4342-B048-85BDC9FD1C3A}</a:tableStyleId>
              </a:tblPr>
              <a:tblGrid>
                <a:gridCol w="3959085">
                  <a:extLst>
                    <a:ext uri="{9D8B030D-6E8A-4147-A177-3AD203B41FA5}">
                      <a16:colId xmlns:a16="http://schemas.microsoft.com/office/drawing/2014/main" val="3495610150"/>
                    </a:ext>
                  </a:extLst>
                </a:gridCol>
                <a:gridCol w="3445565">
                  <a:extLst>
                    <a:ext uri="{9D8B030D-6E8A-4147-A177-3AD203B41FA5}">
                      <a16:colId xmlns:a16="http://schemas.microsoft.com/office/drawing/2014/main" val="2167096889"/>
                    </a:ext>
                  </a:extLst>
                </a:gridCol>
                <a:gridCol w="4592144">
                  <a:extLst>
                    <a:ext uri="{9D8B030D-6E8A-4147-A177-3AD203B41FA5}">
                      <a16:colId xmlns:a16="http://schemas.microsoft.com/office/drawing/2014/main" val="3424597552"/>
                    </a:ext>
                  </a:extLst>
                </a:gridCol>
              </a:tblGrid>
              <a:tr h="511158">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352096">
                <a:tc>
                  <a:txBody>
                    <a:bodyPr/>
                    <a:lstStyle/>
                    <a:p>
                      <a:pPr marL="285750" indent="-285750">
                        <a:buFont typeface="Arial"/>
                        <a:buChar char="•"/>
                      </a:pPr>
                      <a:r>
                        <a:rPr lang="en-US" b="1" dirty="0">
                          <a:hlinkClick r:id="rId2"/>
                        </a:rPr>
                        <a:t>Utah DOE SSW Requirements</a:t>
                      </a:r>
                    </a:p>
                    <a:p>
                      <a:pPr marL="285750" lvl="0" indent="-285750">
                        <a:buFont typeface="Arial"/>
                        <a:buChar char="•"/>
                      </a:pPr>
                      <a:r>
                        <a:rPr lang="en-US" b="1" dirty="0">
                          <a:hlinkClick r:id="rId3"/>
                        </a:rPr>
                        <a:t>Utah Educator Licensing</a:t>
                      </a:r>
                      <a:endParaRPr lang="en-US" b="1" dirty="0"/>
                    </a:p>
                  </a:txBody>
                  <a:tcPr/>
                </a:tc>
                <a:tc>
                  <a:txBody>
                    <a:bodyPr/>
                    <a:lstStyle/>
                    <a:p>
                      <a:pPr marL="285750" indent="-285750">
                        <a:buFont typeface="Arial"/>
                        <a:buChar char="•"/>
                      </a:pPr>
                      <a:r>
                        <a:rPr lang="en-US" b="1" dirty="0">
                          <a:hlinkClick r:id="rId4"/>
                        </a:rPr>
                        <a:t>NASW UT Chapter</a:t>
                      </a:r>
                      <a:endParaRPr lang="en-US" b="1" dirty="0"/>
                    </a:p>
                    <a:p>
                      <a:pPr marL="0" lvl="0" indent="0">
                        <a:buNone/>
                      </a:pPr>
                      <a:r>
                        <a:rPr lang="en-US" b="1" dirty="0"/>
                        <a:t>(no known local SSW Association)</a:t>
                      </a:r>
                    </a:p>
                  </a:txBody>
                  <a:tcPr/>
                </a:tc>
                <a:tc>
                  <a:txBody>
                    <a:bodyPr/>
                    <a:lstStyle/>
                    <a:p>
                      <a:pPr marL="285750" indent="-285750">
                        <a:buFont typeface="Arial"/>
                        <a:buChar char="•"/>
                      </a:pPr>
                      <a:r>
                        <a:rPr lang="en-US" sz="1800" b="1" i="0" u="none" strike="noStrike" noProof="0" dirty="0">
                          <a:latin typeface="Century Gothic"/>
                        </a:rPr>
                        <a:t>Tiana McCall</a:t>
                      </a:r>
                    </a:p>
                    <a:p>
                      <a:pPr marL="0" lvl="0" indent="0">
                        <a:buNone/>
                      </a:pPr>
                      <a:r>
                        <a:rPr lang="en-US" sz="1800" b="1" i="0" u="none" strike="noStrike" noProof="0" dirty="0"/>
                        <a:t>School-based Mental Health Specialist</a:t>
                      </a:r>
                    </a:p>
                    <a:p>
                      <a:pPr marL="0" lvl="0" indent="0">
                        <a:buNone/>
                      </a:pPr>
                      <a:r>
                        <a:rPr lang="en-US" sz="1800" b="1" i="0" u="none" strike="noStrike" noProof="0" dirty="0">
                          <a:latin typeface="Century Gothic"/>
                        </a:rPr>
                        <a:t>Utah Board of Education</a:t>
                      </a:r>
                    </a:p>
                    <a:p>
                      <a:pPr marL="0" lvl="0" indent="0">
                        <a:buNone/>
                      </a:pPr>
                      <a:r>
                        <a:rPr lang="en-US" sz="1800" b="1" i="0" u="none" strike="noStrike" noProof="0" dirty="0">
                          <a:hlinkClick r:id="rId5"/>
                        </a:rPr>
                        <a:t>tiana.mccall@schools.utah.gov</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3009961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Vermont</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48</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2127722719"/>
              </p:ext>
            </p:extLst>
          </p:nvPr>
        </p:nvGraphicFramePr>
        <p:xfrm>
          <a:off x="152400" y="1220403"/>
          <a:ext cx="11887178" cy="2929253"/>
        </p:xfrm>
        <a:graphic>
          <a:graphicData uri="http://schemas.openxmlformats.org/drawingml/2006/table">
            <a:tbl>
              <a:tblPr firstRow="1" bandRow="1">
                <a:tableStyleId>{5C22544A-7EE6-4342-B048-85BDC9FD1C3A}</a:tableStyleId>
              </a:tblPr>
              <a:tblGrid>
                <a:gridCol w="1268260">
                  <a:extLst>
                    <a:ext uri="{9D8B030D-6E8A-4147-A177-3AD203B41FA5}">
                      <a16:colId xmlns:a16="http://schemas.microsoft.com/office/drawing/2014/main" val="50744296"/>
                    </a:ext>
                  </a:extLst>
                </a:gridCol>
                <a:gridCol w="2614808">
                  <a:extLst>
                    <a:ext uri="{9D8B030D-6E8A-4147-A177-3AD203B41FA5}">
                      <a16:colId xmlns:a16="http://schemas.microsoft.com/office/drawing/2014/main" val="1491213946"/>
                    </a:ext>
                  </a:extLst>
                </a:gridCol>
                <a:gridCol w="3100191">
                  <a:extLst>
                    <a:ext uri="{9D8B030D-6E8A-4147-A177-3AD203B41FA5}">
                      <a16:colId xmlns:a16="http://schemas.microsoft.com/office/drawing/2014/main" val="4258482980"/>
                    </a:ext>
                  </a:extLst>
                </a:gridCol>
                <a:gridCol w="3267502">
                  <a:extLst>
                    <a:ext uri="{9D8B030D-6E8A-4147-A177-3AD203B41FA5}">
                      <a16:colId xmlns:a16="http://schemas.microsoft.com/office/drawing/2014/main" val="2033215749"/>
                    </a:ext>
                  </a:extLst>
                </a:gridCol>
                <a:gridCol w="1636417">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Yes (see supportive links below for Vermont SSW Worksheet)</a:t>
                      </a:r>
                      <a:endParaRPr lang="en-US"/>
                    </a:p>
                  </a:txBody>
                  <a:tcPr/>
                </a:tc>
                <a:tc>
                  <a:txBody>
                    <a:bodyPr/>
                    <a:lstStyle/>
                    <a:p>
                      <a:pPr marL="285750" indent="-285750">
                        <a:buFont typeface="Arial"/>
                        <a:buChar char="•"/>
                      </a:pPr>
                      <a:r>
                        <a:rPr lang="en-US" sz="1800" b="1" i="0" u="none" strike="noStrike" noProof="0">
                          <a:latin typeface="Century Gothic"/>
                        </a:rPr>
                        <a:t>600 internship hours in social work, at least 60 SSW hours in elementary AND middle/secondary setting</a:t>
                      </a:r>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616674800"/>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Vermont SSW Worksheet</a:t>
                      </a:r>
                      <a:endParaRPr lang="en-US" b="1"/>
                    </a:p>
                  </a:txBody>
                  <a:tcPr/>
                </a:tc>
                <a:tc>
                  <a:txBody>
                    <a:bodyPr/>
                    <a:lstStyle/>
                    <a:p>
                      <a:pPr marL="285750" indent="-285750">
                        <a:buFont typeface="Arial"/>
                        <a:buChar char="•"/>
                      </a:pPr>
                      <a:r>
                        <a:rPr lang="en-US" b="1">
                          <a:hlinkClick r:id="rId3"/>
                        </a:rPr>
                        <a:t>NASW VT Chapter</a:t>
                      </a:r>
                      <a:endParaRPr lang="en-US" b="1"/>
                    </a:p>
                    <a:p>
                      <a:pPr marL="0" lvl="0" indent="0">
                        <a:buNone/>
                      </a:pPr>
                      <a:r>
                        <a:rPr lang="en-US" b="1"/>
                        <a:t>(no known local SSW Association)</a:t>
                      </a:r>
                    </a:p>
                  </a:txBody>
                  <a:tcPr/>
                </a:tc>
                <a:tc>
                  <a:txBody>
                    <a:bodyPr/>
                    <a:lstStyle/>
                    <a:p>
                      <a:pPr marL="285750" indent="-285750">
                        <a:buFont typeface="Arial"/>
                        <a:buChar char="•"/>
                      </a:pPr>
                      <a:r>
                        <a:rPr lang="en-US" sz="1800" b="1" i="0" u="none" strike="noStrike" noProof="0">
                          <a:latin typeface="Century Gothic"/>
                        </a:rPr>
                        <a:t>Chris Case</a:t>
                      </a:r>
                    </a:p>
                    <a:p>
                      <a:pPr marL="0" lvl="0" indent="0">
                        <a:buNone/>
                      </a:pPr>
                      <a:r>
                        <a:rPr lang="en-US" sz="1800" b="1" i="0" u="none" strike="noStrike" noProof="0"/>
                        <a:t>Director of Student Support Services</a:t>
                      </a:r>
                    </a:p>
                    <a:p>
                      <a:pPr marL="0" lvl="0" indent="0">
                        <a:buNone/>
                      </a:pPr>
                      <a:r>
                        <a:rPr lang="en-US" sz="1800" b="1" i="0" u="none" strike="noStrike" noProof="0">
                          <a:latin typeface="Century Gothic"/>
                        </a:rPr>
                        <a:t>802-828-4377</a:t>
                      </a:r>
                    </a:p>
                    <a:p>
                      <a:pPr marL="0" lvl="0" indent="0">
                        <a:buNone/>
                      </a:pPr>
                      <a:r>
                        <a:rPr lang="en-US" sz="1800" b="1" i="0" u="none" strike="noStrike" noProof="0">
                          <a:hlinkClick r:id="rId4"/>
                        </a:rPr>
                        <a:t>chris.case@vermont.gov</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5864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Virginia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49</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4095644918"/>
              </p:ext>
            </p:extLst>
          </p:nvPr>
        </p:nvGraphicFramePr>
        <p:xfrm>
          <a:off x="152400" y="1220403"/>
          <a:ext cx="11887181" cy="3474720"/>
        </p:xfrm>
        <a:graphic>
          <a:graphicData uri="http://schemas.openxmlformats.org/drawingml/2006/table">
            <a:tbl>
              <a:tblPr firstRow="1" bandRow="1">
                <a:tableStyleId>{5C22544A-7EE6-4342-B048-85BDC9FD1C3A}</a:tableStyleId>
              </a:tblPr>
              <a:tblGrid>
                <a:gridCol w="1189971">
                  <a:extLst>
                    <a:ext uri="{9D8B030D-6E8A-4147-A177-3AD203B41FA5}">
                      <a16:colId xmlns:a16="http://schemas.microsoft.com/office/drawing/2014/main" val="50744296"/>
                    </a:ext>
                  </a:extLst>
                </a:gridCol>
                <a:gridCol w="1847588">
                  <a:extLst>
                    <a:ext uri="{9D8B030D-6E8A-4147-A177-3AD203B41FA5}">
                      <a16:colId xmlns:a16="http://schemas.microsoft.com/office/drawing/2014/main" val="1491213946"/>
                    </a:ext>
                  </a:extLst>
                </a:gridCol>
                <a:gridCol w="2771383">
                  <a:extLst>
                    <a:ext uri="{9D8B030D-6E8A-4147-A177-3AD203B41FA5}">
                      <a16:colId xmlns:a16="http://schemas.microsoft.com/office/drawing/2014/main" val="4258482980"/>
                    </a:ext>
                  </a:extLst>
                </a:gridCol>
                <a:gridCol w="3272424">
                  <a:extLst>
                    <a:ext uri="{9D8B030D-6E8A-4147-A177-3AD203B41FA5}">
                      <a16:colId xmlns:a16="http://schemas.microsoft.com/office/drawing/2014/main" val="2033215749"/>
                    </a:ext>
                  </a:extLst>
                </a:gridCol>
                <a:gridCol w="2805815">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Yes (see supportive links for Virginia Certification and Licensure)</a:t>
                      </a:r>
                      <a:endParaRPr lang="en-US"/>
                    </a:p>
                  </a:txBody>
                  <a:tcPr/>
                </a:tc>
                <a:tc>
                  <a:txBody>
                    <a:bodyPr/>
                    <a:lstStyle/>
                    <a:p>
                      <a:pPr marL="285750" indent="-285750">
                        <a:buFont typeface="Arial"/>
                        <a:buChar char="•"/>
                      </a:pPr>
                      <a:r>
                        <a:rPr lang="en-US" sz="1800" b="1" i="0" u="none" strike="noStrike" noProof="0">
                          <a:latin typeface="Century Gothic"/>
                        </a:rPr>
                        <a:t>6 graduate hours from two courses: Foundations of education, Characteristics of special education, Human development and learning, Classroom/behavior management</a:t>
                      </a:r>
                      <a:endParaRPr lang="en-US" b="1"/>
                    </a:p>
                  </a:txBody>
                  <a:tcPr/>
                </a:tc>
                <a:tc>
                  <a:txBody>
                    <a:bodyPr/>
                    <a:lstStyle/>
                    <a:p>
                      <a:pPr marL="285750" lvl="0" indent="-285750">
                        <a:buFont typeface="Arial"/>
                        <a:buChar char="•"/>
                      </a:pPr>
                      <a:r>
                        <a:rPr lang="en-US" sz="1800" b="1" i="0" u="none" strike="noStrike" noProof="0">
                          <a:latin typeface="Century Gothic"/>
                        </a:rPr>
                        <a:t>400 SSW hours in public school or 1 year as full-time SSW, completion of Child Abuse/Neglect Training, first aid/CPR course, Dyslexia Awareness Training</a:t>
                      </a:r>
                      <a:endParaRPr lang="en-US" b="1"/>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639572674"/>
              </p:ext>
            </p:extLst>
          </p:nvPr>
        </p:nvGraphicFramePr>
        <p:xfrm>
          <a:off x="156576" y="4926904"/>
          <a:ext cx="11887196" cy="1737362"/>
        </p:xfrm>
        <a:graphic>
          <a:graphicData uri="http://schemas.openxmlformats.org/drawingml/2006/table">
            <a:tbl>
              <a:tblPr firstRow="1" bandRow="1">
                <a:tableStyleId>{5C22544A-7EE6-4342-B048-85BDC9FD1C3A}</a:tableStyleId>
              </a:tblPr>
              <a:tblGrid>
                <a:gridCol w="4384109">
                  <a:extLst>
                    <a:ext uri="{9D8B030D-6E8A-4147-A177-3AD203B41FA5}">
                      <a16:colId xmlns:a16="http://schemas.microsoft.com/office/drawing/2014/main" val="3495610150"/>
                    </a:ext>
                  </a:extLst>
                </a:gridCol>
                <a:gridCol w="3351753">
                  <a:extLst>
                    <a:ext uri="{9D8B030D-6E8A-4147-A177-3AD203B41FA5}">
                      <a16:colId xmlns:a16="http://schemas.microsoft.com/office/drawing/2014/main" val="2167096889"/>
                    </a:ext>
                  </a:extLst>
                </a:gridCol>
                <a:gridCol w="4151334">
                  <a:extLst>
                    <a:ext uri="{9D8B030D-6E8A-4147-A177-3AD203B41FA5}">
                      <a16:colId xmlns:a16="http://schemas.microsoft.com/office/drawing/2014/main" val="3424597552"/>
                    </a:ext>
                  </a:extLst>
                </a:gridCol>
              </a:tblGrid>
              <a:tr h="473826">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263536">
                <a:tc>
                  <a:txBody>
                    <a:bodyPr/>
                    <a:lstStyle/>
                    <a:p>
                      <a:pPr marL="285750" indent="-285750">
                        <a:buFont typeface="Arial"/>
                        <a:buChar char="•"/>
                      </a:pPr>
                      <a:r>
                        <a:rPr lang="en-US" b="1">
                          <a:hlinkClick r:id="rId2"/>
                        </a:rPr>
                        <a:t>Virginia SSW Requirements</a:t>
                      </a:r>
                    </a:p>
                    <a:p>
                      <a:pPr marL="285750" lvl="0" indent="-285750">
                        <a:buFont typeface="Arial"/>
                        <a:buChar char="•"/>
                      </a:pPr>
                      <a:r>
                        <a:rPr lang="en-US" b="1">
                          <a:hlinkClick r:id="rId3"/>
                        </a:rPr>
                        <a:t>Virginia Certification and Licensure</a:t>
                      </a:r>
                      <a:endParaRPr lang="en-US" b="1"/>
                    </a:p>
                  </a:txBody>
                  <a:tcPr/>
                </a:tc>
                <a:tc>
                  <a:txBody>
                    <a:bodyPr/>
                    <a:lstStyle/>
                    <a:p>
                      <a:pPr marL="285750" indent="-285750">
                        <a:buFont typeface="Arial"/>
                        <a:buChar char="•"/>
                      </a:pPr>
                      <a:r>
                        <a:rPr lang="en-US" b="1">
                          <a:hlinkClick r:id="rId4"/>
                        </a:rPr>
                        <a:t>VASSW</a:t>
                      </a:r>
                      <a:endParaRPr lang="en-US"/>
                    </a:p>
                  </a:txBody>
                  <a:tcPr/>
                </a:tc>
                <a:tc>
                  <a:txBody>
                    <a:bodyPr/>
                    <a:lstStyle/>
                    <a:p>
                      <a:pPr marL="285750" indent="-285750">
                        <a:buFont typeface="Arial"/>
                        <a:buChar char="•"/>
                      </a:pPr>
                      <a:r>
                        <a:rPr lang="en-US" sz="1800" b="1" i="0" u="none" strike="noStrike" noProof="0">
                          <a:latin typeface="Century Gothic"/>
                        </a:rPr>
                        <a:t>Alexandra </a:t>
                      </a:r>
                      <a:r>
                        <a:rPr lang="en-US" sz="1800" b="1" i="0" u="none" strike="noStrike" noProof="0" err="1">
                          <a:latin typeface="Century Gothic"/>
                        </a:rPr>
                        <a:t>Javna</a:t>
                      </a:r>
                    </a:p>
                    <a:p>
                      <a:pPr marL="0" lvl="0" indent="0">
                        <a:buNone/>
                      </a:pPr>
                      <a:r>
                        <a:rPr lang="en-US" sz="1800" b="1" i="0" u="none" strike="noStrike" noProof="0"/>
                        <a:t>Student Services Specialist</a:t>
                      </a:r>
                    </a:p>
                    <a:p>
                      <a:pPr marL="0" lvl="0" indent="0">
                        <a:buNone/>
                      </a:pPr>
                      <a:r>
                        <a:rPr lang="en-US" sz="1800" b="1" i="0" u="none" strike="noStrike" noProof="0">
                          <a:latin typeface="Century Gothic"/>
                        </a:rPr>
                        <a:t>804-225-2071</a:t>
                      </a:r>
                    </a:p>
                    <a:p>
                      <a:pPr marL="0" lvl="0" indent="0">
                        <a:buNone/>
                      </a:pPr>
                      <a:r>
                        <a:rPr lang="en-US" sz="1800" b="1" i="0" u="none" strike="noStrike" noProof="0">
                          <a:hlinkClick r:id="rId5"/>
                        </a:rPr>
                        <a:t>alexandra.javna@doe.virginia.gov</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315114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Alaska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5</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2985108959"/>
              </p:ext>
            </p:extLst>
          </p:nvPr>
        </p:nvGraphicFramePr>
        <p:xfrm>
          <a:off x="167013" y="1221287"/>
          <a:ext cx="11902833" cy="3256761"/>
        </p:xfrm>
        <a:graphic>
          <a:graphicData uri="http://schemas.openxmlformats.org/drawingml/2006/table">
            <a:tbl>
              <a:tblPr firstRow="1" bandRow="1">
                <a:tableStyleId>{5C22544A-7EE6-4342-B048-85BDC9FD1C3A}</a:tableStyleId>
              </a:tblPr>
              <a:tblGrid>
                <a:gridCol w="1471626">
                  <a:extLst>
                    <a:ext uri="{9D8B030D-6E8A-4147-A177-3AD203B41FA5}">
                      <a16:colId xmlns:a16="http://schemas.microsoft.com/office/drawing/2014/main" val="50744296"/>
                    </a:ext>
                  </a:extLst>
                </a:gridCol>
                <a:gridCol w="2708752">
                  <a:extLst>
                    <a:ext uri="{9D8B030D-6E8A-4147-A177-3AD203B41FA5}">
                      <a16:colId xmlns:a16="http://schemas.microsoft.com/office/drawing/2014/main" val="1491213946"/>
                    </a:ext>
                  </a:extLst>
                </a:gridCol>
                <a:gridCol w="3209794">
                  <a:extLst>
                    <a:ext uri="{9D8B030D-6E8A-4147-A177-3AD203B41FA5}">
                      <a16:colId xmlns:a16="http://schemas.microsoft.com/office/drawing/2014/main" val="4258482980"/>
                    </a:ext>
                  </a:extLst>
                </a:gridCol>
                <a:gridCol w="2999285">
                  <a:extLst>
                    <a:ext uri="{9D8B030D-6E8A-4147-A177-3AD203B41FA5}">
                      <a16:colId xmlns:a16="http://schemas.microsoft.com/office/drawing/2014/main" val="2033215749"/>
                    </a:ext>
                  </a:extLst>
                </a:gridCol>
                <a:gridCol w="1513376">
                  <a:extLst>
                    <a:ext uri="{9D8B030D-6E8A-4147-A177-3AD203B41FA5}">
                      <a16:colId xmlns:a16="http://schemas.microsoft.com/office/drawing/2014/main" val="2928434957"/>
                    </a:ext>
                  </a:extLst>
                </a:gridCol>
              </a:tblGrid>
              <a:tr h="934812">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321949">
                <a:tc>
                  <a:txBody>
                    <a:bodyPr/>
                    <a:lstStyle/>
                    <a:p>
                      <a:pPr marL="285750" indent="-285750">
                        <a:buFont typeface="Arial"/>
                        <a:buChar char="•"/>
                      </a:pPr>
                      <a:r>
                        <a:rPr lang="en-US" b="1"/>
                        <a:t>BSW</a:t>
                      </a:r>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Yes (see supportive links below for Type C Endorsement Requirements)</a:t>
                      </a:r>
                      <a:endParaRPr lang="en-US"/>
                    </a:p>
                  </a:txBody>
                  <a:tcPr/>
                </a:tc>
                <a:tc>
                  <a:txBody>
                    <a:bodyPr/>
                    <a:lstStyle/>
                    <a:p>
                      <a:pPr marL="285750" lvl="0" indent="-285750">
                        <a:buFont typeface="Arial"/>
                        <a:buChar char="•"/>
                      </a:pPr>
                      <a:r>
                        <a:rPr lang="en-US" sz="1800" b="1" i="0" u="none" strike="noStrike" noProof="0">
                          <a:latin typeface="Century Gothic"/>
                        </a:rPr>
                        <a:t>6 credits w/in last 5 years (3 credits of Alaska studies, 3 credits of multicultural education/cross-cultural communications)</a:t>
                      </a:r>
                      <a:endParaRPr lang="en-US" b="1"/>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2567350416"/>
              </p:ext>
            </p:extLst>
          </p:nvPr>
        </p:nvGraphicFramePr>
        <p:xfrm>
          <a:off x="146136" y="4571999"/>
          <a:ext cx="11918498" cy="2103120"/>
        </p:xfrm>
        <a:graphic>
          <a:graphicData uri="http://schemas.openxmlformats.org/drawingml/2006/table">
            <a:tbl>
              <a:tblPr firstRow="1" bandRow="1">
                <a:tableStyleId>{5C22544A-7EE6-4342-B048-85BDC9FD1C3A}</a:tableStyleId>
              </a:tblPr>
              <a:tblGrid>
                <a:gridCol w="2755725">
                  <a:extLst>
                    <a:ext uri="{9D8B030D-6E8A-4147-A177-3AD203B41FA5}">
                      <a16:colId xmlns:a16="http://schemas.microsoft.com/office/drawing/2014/main" val="3495610150"/>
                    </a:ext>
                  </a:extLst>
                </a:gridCol>
                <a:gridCol w="3945698">
                  <a:extLst>
                    <a:ext uri="{9D8B030D-6E8A-4147-A177-3AD203B41FA5}">
                      <a16:colId xmlns:a16="http://schemas.microsoft.com/office/drawing/2014/main" val="2167096889"/>
                    </a:ext>
                  </a:extLst>
                </a:gridCol>
                <a:gridCol w="5217075">
                  <a:extLst>
                    <a:ext uri="{9D8B030D-6E8A-4147-A177-3AD203B41FA5}">
                      <a16:colId xmlns:a16="http://schemas.microsoft.com/office/drawing/2014/main" val="3424597552"/>
                    </a:ext>
                  </a:extLst>
                </a:gridCol>
              </a:tblGrid>
              <a:tr h="220191">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045907">
                <a:tc>
                  <a:txBody>
                    <a:bodyPr/>
                    <a:lstStyle/>
                    <a:p>
                      <a:pPr marL="285750" indent="-285750">
                        <a:buFont typeface="Arial"/>
                        <a:buChar char="•"/>
                      </a:pPr>
                      <a:r>
                        <a:rPr lang="en-US" b="1">
                          <a:hlinkClick r:id="rId2"/>
                        </a:rPr>
                        <a:t>Type C Special Services Certificate</a:t>
                      </a:r>
                      <a:endParaRPr lang="en-US" b="1"/>
                    </a:p>
                  </a:txBody>
                  <a:tcPr/>
                </a:tc>
                <a:tc>
                  <a:txBody>
                    <a:bodyPr/>
                    <a:lstStyle/>
                    <a:p>
                      <a:pPr marL="285750" indent="-285750">
                        <a:buFont typeface="Arial"/>
                        <a:buChar char="•"/>
                      </a:pPr>
                      <a:r>
                        <a:rPr lang="en-US" b="1">
                          <a:hlinkClick r:id="rId3"/>
                        </a:rPr>
                        <a:t>NASW Alaska Chapter</a:t>
                      </a:r>
                    </a:p>
                    <a:p>
                      <a:pPr marL="0" lvl="0" indent="0">
                        <a:buNone/>
                      </a:pPr>
                      <a:r>
                        <a:rPr lang="en-US" sz="1800" b="1" i="0" u="none" strike="noStrike" noProof="0">
                          <a:latin typeface="Century Gothic"/>
                        </a:rPr>
                        <a:t>(no known local SSW Association)</a:t>
                      </a:r>
                      <a:endParaRPr lang="en-US" b="1"/>
                    </a:p>
                  </a:txBody>
                  <a:tcPr/>
                </a:tc>
                <a:tc>
                  <a:txBody>
                    <a:bodyPr/>
                    <a:lstStyle/>
                    <a:p>
                      <a:pPr marL="285750" indent="-285750">
                        <a:buFont typeface="Arial"/>
                        <a:buChar char="•"/>
                      </a:pPr>
                      <a:r>
                        <a:rPr lang="en-US" b="1"/>
                        <a:t>Sharon Fishel</a:t>
                      </a:r>
                    </a:p>
                    <a:p>
                      <a:pPr marL="0" lvl="0" indent="0">
                        <a:buNone/>
                      </a:pPr>
                      <a:r>
                        <a:rPr lang="en-US" sz="1800" b="1" i="0" u="none" strike="noStrike" noProof="0">
                          <a:latin typeface="Century Gothic"/>
                        </a:rPr>
                        <a:t>School Counseling, Suicide Prevention, Trauma Engaged Schools, Behavioral Health Education Specialist</a:t>
                      </a:r>
                    </a:p>
                    <a:p>
                      <a:pPr marL="0" lvl="0" indent="0">
                        <a:buNone/>
                      </a:pPr>
                      <a:r>
                        <a:rPr lang="en-US" sz="1800" b="1" i="0" u="none" strike="noStrike" noProof="0"/>
                        <a:t>907-465-6523 </a:t>
                      </a:r>
                    </a:p>
                    <a:p>
                      <a:pPr marL="0" lvl="0" indent="0">
                        <a:buNone/>
                      </a:pPr>
                      <a:r>
                        <a:rPr lang="en-US" sz="1800" b="1" i="0" u="none" strike="noStrike" noProof="0">
                          <a:hlinkClick r:id="rId4"/>
                        </a:rPr>
                        <a:t>sharon.fishel@alaska.gov</a:t>
                      </a:r>
                      <a:endParaRPr lang="en-US"/>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137261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Washington</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50</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500289486"/>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endParaRPr lang="en-US"/>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Yes (see supportive links below for Washington SSW Requirements)</a:t>
                      </a:r>
                      <a:endParaRPr lang="en-US"/>
                    </a:p>
                  </a:txBody>
                  <a:tcPr/>
                </a:tc>
                <a:tc>
                  <a:txBody>
                    <a:bodyPr/>
                    <a:lstStyle/>
                    <a:p>
                      <a:pPr marL="285750" indent="-285750">
                        <a:buFont typeface="Arial"/>
                        <a:buChar char="•"/>
                      </a:pPr>
                      <a:r>
                        <a:rPr lang="en-US" sz="1800" b="1" i="0" u="none" strike="noStrike" noProof="0">
                          <a:latin typeface="Century Gothic"/>
                        </a:rPr>
                        <a:t>15-hour class on Professional Transition to Schools </a:t>
                      </a:r>
                      <a:endParaRPr lang="en-US" b="1"/>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2803716054"/>
              </p:ext>
            </p:extLst>
          </p:nvPr>
        </p:nvGraphicFramePr>
        <p:xfrm>
          <a:off x="152400" y="4471063"/>
          <a:ext cx="11887195" cy="2063087"/>
        </p:xfrm>
        <a:graphic>
          <a:graphicData uri="http://schemas.openxmlformats.org/drawingml/2006/table">
            <a:tbl>
              <a:tblPr firstRow="1" bandRow="1">
                <a:tableStyleId>{5C22544A-7EE6-4342-B048-85BDC9FD1C3A}</a:tableStyleId>
              </a:tblPr>
              <a:tblGrid>
                <a:gridCol w="4759890">
                  <a:extLst>
                    <a:ext uri="{9D8B030D-6E8A-4147-A177-3AD203B41FA5}">
                      <a16:colId xmlns:a16="http://schemas.microsoft.com/office/drawing/2014/main" val="3495610150"/>
                    </a:ext>
                  </a:extLst>
                </a:gridCol>
                <a:gridCol w="3164905">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Washington SSW Requirements</a:t>
                      </a:r>
                    </a:p>
                    <a:p>
                      <a:pPr marL="285750" lvl="0" indent="-285750">
                        <a:buFont typeface="Arial"/>
                        <a:buChar char="•"/>
                      </a:pPr>
                      <a:r>
                        <a:rPr lang="en-US" b="1" dirty="0">
                          <a:hlinkClick r:id="rId3"/>
                        </a:rPr>
                        <a:t>Washington OSPI SSW Initial Certificate</a:t>
                      </a:r>
                    </a:p>
                    <a:p>
                      <a:pPr marL="285750" lvl="0" indent="-285750">
                        <a:buFont typeface="Arial"/>
                        <a:buChar char="•"/>
                      </a:pPr>
                      <a:r>
                        <a:rPr lang="en-US" b="1" dirty="0">
                          <a:hlinkClick r:id="rId4"/>
                        </a:rPr>
                        <a:t>Professional Transition to Public Schools Course</a:t>
                      </a:r>
                      <a:endParaRPr lang="en-US" b="1" dirty="0"/>
                    </a:p>
                  </a:txBody>
                  <a:tcPr/>
                </a:tc>
                <a:tc>
                  <a:txBody>
                    <a:bodyPr/>
                    <a:lstStyle/>
                    <a:p>
                      <a:pPr marL="285750" indent="-285750">
                        <a:buFont typeface="Arial"/>
                        <a:buChar char="•"/>
                      </a:pPr>
                      <a:r>
                        <a:rPr lang="en-US" b="1" dirty="0">
                          <a:hlinkClick r:id="rId5"/>
                        </a:rPr>
                        <a:t>WASSW</a:t>
                      </a:r>
                      <a:endParaRPr lang="en-US" b="1" dirty="0"/>
                    </a:p>
                  </a:txBody>
                  <a:tcPr/>
                </a:tc>
                <a:tc>
                  <a:txBody>
                    <a:bodyPr/>
                    <a:lstStyle/>
                    <a:p>
                      <a:pPr marL="285750" indent="-285750">
                        <a:buFont typeface="Arial"/>
                        <a:buChar char="•"/>
                      </a:pPr>
                      <a:r>
                        <a:rPr lang="en-US" sz="1800" b="1" i="0" u="none" strike="noStrike" noProof="0" dirty="0">
                          <a:latin typeface="Century Gothic"/>
                        </a:rPr>
                        <a:t>Lee Collyer</a:t>
                      </a:r>
                      <a:endParaRPr lang="en-US" b="1" dirty="0"/>
                    </a:p>
                    <a:p>
                      <a:pPr marL="0" lvl="0" indent="0">
                        <a:buNone/>
                      </a:pPr>
                      <a:r>
                        <a:rPr lang="en-US" sz="1800" b="1" i="0" u="none" strike="noStrike" noProof="0" dirty="0">
                          <a:latin typeface="Century Gothic"/>
                        </a:rPr>
                        <a:t>Office of the Superintendent of Public Instruction</a:t>
                      </a:r>
                    </a:p>
                    <a:p>
                      <a:pPr marL="0" lvl="0" indent="0">
                        <a:buNone/>
                      </a:pPr>
                      <a:r>
                        <a:rPr lang="en-US" sz="1800" b="1" i="0" u="none" strike="noStrike" noProof="0" dirty="0">
                          <a:hlinkClick r:id="rId6"/>
                        </a:rPr>
                        <a:t>lee.collyer@k12.wa.us</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2287654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399" y="135869"/>
            <a:ext cx="6077919" cy="852207"/>
          </a:xfrm>
        </p:spPr>
        <p:txBody>
          <a:bodyPr/>
          <a:lstStyle/>
          <a:p>
            <a:r>
              <a:rPr lang="en-US" sz="4400" b="1">
                <a:solidFill>
                  <a:schemeClr val="accent2"/>
                </a:solidFill>
              </a:rPr>
              <a:t>Washington, DC</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51</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617609264"/>
              </p:ext>
            </p:extLst>
          </p:nvPr>
        </p:nvGraphicFramePr>
        <p:xfrm>
          <a:off x="152400" y="1220403"/>
          <a:ext cx="11887191" cy="2929253"/>
        </p:xfrm>
        <a:graphic>
          <a:graphicData uri="http://schemas.openxmlformats.org/drawingml/2006/table">
            <a:tbl>
              <a:tblPr firstRow="1" bandRow="1">
                <a:tableStyleId>{5C22544A-7EE6-4342-B048-85BDC9FD1C3A}</a:tableStyleId>
              </a:tblPr>
              <a:tblGrid>
                <a:gridCol w="1972849">
                  <a:extLst>
                    <a:ext uri="{9D8B030D-6E8A-4147-A177-3AD203B41FA5}">
                      <a16:colId xmlns:a16="http://schemas.microsoft.com/office/drawing/2014/main" val="50744296"/>
                    </a:ext>
                  </a:extLst>
                </a:gridCol>
                <a:gridCol w="267229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17">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sz="1800" b="1" i="0" u="none" strike="noStrike" noProof="0">
                          <a:latin typeface="Century Gothic"/>
                        </a:rPr>
                        <a:t>BSW (LSWA) </a:t>
                      </a:r>
                      <a:endParaRPr lang="en-US" b="1"/>
                    </a:p>
                    <a:p>
                      <a:pPr marL="285750" lvl="0" indent="-285750">
                        <a:buFont typeface="Arial"/>
                        <a:buChar char="•"/>
                      </a:pPr>
                      <a:endParaRPr lang="en-US" sz="1800" b="1" i="0" u="none" strike="noStrike" noProof="0">
                        <a:latin typeface="Century Gothic"/>
                      </a:endParaRPr>
                    </a:p>
                    <a:p>
                      <a:pPr marL="0" lvl="0" indent="0">
                        <a:buNone/>
                      </a:pPr>
                      <a:r>
                        <a:rPr lang="en-US" sz="1800" b="1" i="0" u="none" strike="noStrike" noProof="0">
                          <a:latin typeface="Century Gothic"/>
                        </a:rPr>
                        <a:t>     OR</a:t>
                      </a:r>
                      <a:endParaRPr lang="en-US" b="1"/>
                    </a:p>
                    <a:p>
                      <a:pPr marL="0" lvl="0" indent="0">
                        <a:buNone/>
                      </a:pPr>
                      <a:endParaRPr lang="en-US" sz="1800" b="1" i="0" u="none" strike="noStrike" noProof="0">
                        <a:latin typeface="Century Gothic"/>
                      </a:endParaRPr>
                    </a:p>
                    <a:p>
                      <a:pPr marL="285750" lvl="0" indent="-285750">
                        <a:buFont typeface="Arial"/>
                        <a:buChar char="•"/>
                      </a:pPr>
                      <a:r>
                        <a:rPr lang="en-US" sz="1800" b="1" i="0" u="none" strike="noStrike" noProof="0">
                          <a:latin typeface="Century Gothic"/>
                        </a:rPr>
                        <a:t>MSW (LGSW, LISW, LICSW)</a:t>
                      </a:r>
                      <a:endParaRPr lang="en-US" b="1"/>
                    </a:p>
                  </a:txBody>
                  <a:tcPr/>
                </a:tc>
                <a:tc>
                  <a:txBody>
                    <a:bodyPr/>
                    <a:lstStyle/>
                    <a:p>
                      <a:pPr marL="285750" indent="-285750">
                        <a:buFont typeface="Arial"/>
                        <a:buChar char="•"/>
                      </a:pPr>
                      <a:r>
                        <a:rPr lang="en-US" sz="1800" b="1" i="0" u="none" strike="noStrike" noProof="0">
                          <a:latin typeface="Century Gothic"/>
                        </a:rPr>
                        <a:t>Must pass designated ASWB exam for LSWA, LGSW, LISW, or LICSW</a:t>
                      </a:r>
                      <a:endParaRPr lang="en-US" b="1"/>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380907223"/>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SW Licensure in DC</a:t>
                      </a:r>
                      <a:endParaRPr lang="en-US" b="1" dirty="0"/>
                    </a:p>
                  </a:txBody>
                  <a:tcPr/>
                </a:tc>
                <a:tc>
                  <a:txBody>
                    <a:bodyPr/>
                    <a:lstStyle/>
                    <a:p>
                      <a:pPr marL="285750" indent="-285750">
                        <a:buFont typeface="Arial"/>
                        <a:buChar char="•"/>
                      </a:pPr>
                      <a:r>
                        <a:rPr lang="en-US" b="1" dirty="0">
                          <a:hlinkClick r:id="rId3"/>
                        </a:rPr>
                        <a:t>SSWADC</a:t>
                      </a:r>
                      <a:endParaRPr lang="en-US" dirty="0"/>
                    </a:p>
                  </a:txBody>
                  <a:tcPr/>
                </a:tc>
                <a:tc>
                  <a:txBody>
                    <a:bodyPr/>
                    <a:lstStyle/>
                    <a:p>
                      <a:pPr marL="285750" indent="-285750">
                        <a:buFont typeface="Arial"/>
                        <a:buChar char="•"/>
                      </a:pPr>
                      <a:r>
                        <a:rPr lang="en-US" sz="1800" b="1" i="0" u="none" strike="noStrike" noProof="0" dirty="0">
                          <a:latin typeface="Century Gothic"/>
                        </a:rPr>
                        <a:t>Mavis Azariah</a:t>
                      </a:r>
                    </a:p>
                    <a:p>
                      <a:pPr marL="0" lvl="0" indent="0">
                        <a:buNone/>
                      </a:pPr>
                      <a:r>
                        <a:rPr lang="en-US" sz="1800" b="1" i="0" u="none" strike="noStrike" noProof="0" dirty="0"/>
                        <a:t>Health Licensing Specialist</a:t>
                      </a:r>
                    </a:p>
                    <a:p>
                      <a:pPr marL="0" lvl="0" indent="0">
                        <a:buNone/>
                      </a:pPr>
                      <a:r>
                        <a:rPr lang="en-US" sz="1800" b="1" i="0" u="none" strike="noStrike" noProof="0" dirty="0">
                          <a:latin typeface="Century Gothic"/>
                          <a:hlinkClick r:id="rId4"/>
                        </a:rPr>
                        <a:t>mavis.azariah@dc.gov</a:t>
                      </a:r>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201BDFE4-383D-631B-3379-EBB09892653E}"/>
              </a:ext>
            </a:extLst>
          </p:cNvPr>
          <p:cNvSpPr txBox="1"/>
          <p:nvPr/>
        </p:nvSpPr>
        <p:spPr>
          <a:xfrm>
            <a:off x="4579729" y="114823"/>
            <a:ext cx="6612697"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ea typeface="+mn-lt"/>
                <a:cs typeface="+mn-lt"/>
              </a:rPr>
              <a:t>***STATE DOES NOT HAVE SPECIFIC SSW REQUIREMENTS. INFORMATION BELOW IS TO PRACTICE SOCIAL WORK. CONTACT LOCAL AGENCIES FOR QUESTIONS.</a:t>
            </a:r>
            <a:endParaRPr lang="en-US" sz="1700">
              <a:ea typeface="+mn-lt"/>
              <a:cs typeface="+mn-lt"/>
            </a:endParaRPr>
          </a:p>
        </p:txBody>
      </p:sp>
    </p:spTree>
    <p:extLst>
      <p:ext uri="{BB962C8B-B14F-4D97-AF65-F5344CB8AC3E}">
        <p14:creationId xmlns:p14="http://schemas.microsoft.com/office/powerpoint/2010/main" val="1206112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West Virginia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52</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2135095197"/>
              </p:ext>
            </p:extLst>
          </p:nvPr>
        </p:nvGraphicFramePr>
        <p:xfrm>
          <a:off x="152400" y="1220403"/>
          <a:ext cx="11887192" cy="2929253"/>
        </p:xfrm>
        <a:graphic>
          <a:graphicData uri="http://schemas.openxmlformats.org/drawingml/2006/table">
            <a:tbl>
              <a:tblPr firstRow="1" bandRow="1">
                <a:tableStyleId>{5C22544A-7EE6-4342-B048-85BDC9FD1C3A}</a:tableStyleId>
              </a:tblPr>
              <a:tblGrid>
                <a:gridCol w="1972849">
                  <a:extLst>
                    <a:ext uri="{9D8B030D-6E8A-4147-A177-3AD203B41FA5}">
                      <a16:colId xmlns:a16="http://schemas.microsoft.com/office/drawing/2014/main" val="50744296"/>
                    </a:ext>
                  </a:extLst>
                </a:gridCol>
                <a:gridCol w="2672293">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17">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sz="1800" b="1" i="0" u="none" strike="noStrike" noProof="0">
                          <a:latin typeface="Century Gothic"/>
                        </a:rPr>
                        <a:t>BSW (LSW)</a:t>
                      </a:r>
                      <a:endParaRPr lang="en-US" b="1"/>
                    </a:p>
                    <a:p>
                      <a:pPr marL="285750" lvl="0" indent="-285750">
                        <a:buFont typeface="Arial"/>
                        <a:buChar char="•"/>
                      </a:pPr>
                      <a:endParaRPr lang="en-US" sz="1800" b="1" i="0" u="none" strike="noStrike" noProof="0">
                        <a:latin typeface="Century Gothic"/>
                      </a:endParaRPr>
                    </a:p>
                    <a:p>
                      <a:pPr marL="0" lvl="0" indent="0">
                        <a:buNone/>
                      </a:pPr>
                      <a:r>
                        <a:rPr lang="en-US" sz="1800" b="1" i="0" u="none" strike="noStrike" noProof="0">
                          <a:latin typeface="Century Gothic"/>
                        </a:rPr>
                        <a:t>    OR</a:t>
                      </a:r>
                    </a:p>
                    <a:p>
                      <a:pPr marL="285750" lvl="0" indent="-285750">
                        <a:buFont typeface="Arial"/>
                        <a:buChar char="•"/>
                      </a:pPr>
                      <a:endParaRPr lang="en-US" sz="1800" b="1" i="0" u="none" strike="noStrike" noProof="0">
                        <a:latin typeface="Century Gothic"/>
                      </a:endParaRPr>
                    </a:p>
                    <a:p>
                      <a:pPr marL="285750" lvl="0" indent="-285750">
                        <a:buFont typeface="Arial"/>
                        <a:buChar char="•"/>
                      </a:pPr>
                      <a:r>
                        <a:rPr lang="en-US" sz="1800" b="1" i="0" u="none" strike="noStrike" noProof="0">
                          <a:latin typeface="Century Gothic"/>
                        </a:rPr>
                        <a:t> MSW (LGSW, LCSW, LICSW)</a:t>
                      </a:r>
                      <a:endParaRPr lang="en-US" b="1"/>
                    </a:p>
                  </a:txBody>
                  <a:tcPr/>
                </a:tc>
                <a:tc>
                  <a:txBody>
                    <a:bodyPr/>
                    <a:lstStyle/>
                    <a:p>
                      <a:pPr marL="285750" indent="-285750">
                        <a:buFont typeface="Arial"/>
                        <a:buChar char="•"/>
                      </a:pPr>
                      <a:r>
                        <a:rPr lang="en-US" sz="1800" b="1" i="0" u="none" strike="noStrike" noProof="0">
                          <a:latin typeface="Century Gothic"/>
                        </a:rPr>
                        <a:t>Must pass designated ASWB Exam for LSW, LGSW, LCSW, or LICSW</a:t>
                      </a:r>
                      <a:endParaRPr lang="en-US" b="1"/>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927395271"/>
              </p:ext>
            </p:extLst>
          </p:nvPr>
        </p:nvGraphicFramePr>
        <p:xfrm>
          <a:off x="152400" y="4471063"/>
          <a:ext cx="11887198" cy="2063087"/>
        </p:xfrm>
        <a:graphic>
          <a:graphicData uri="http://schemas.openxmlformats.org/drawingml/2006/table">
            <a:tbl>
              <a:tblPr firstRow="1" bandRow="1">
                <a:tableStyleId>{5C22544A-7EE6-4342-B048-85BDC9FD1C3A}</a:tableStyleId>
              </a:tblPr>
              <a:tblGrid>
                <a:gridCol w="4102274">
                  <a:extLst>
                    <a:ext uri="{9D8B030D-6E8A-4147-A177-3AD203B41FA5}">
                      <a16:colId xmlns:a16="http://schemas.microsoft.com/office/drawing/2014/main" val="3495610150"/>
                    </a:ext>
                  </a:extLst>
                </a:gridCol>
                <a:gridCol w="3945698">
                  <a:extLst>
                    <a:ext uri="{9D8B030D-6E8A-4147-A177-3AD203B41FA5}">
                      <a16:colId xmlns:a16="http://schemas.microsoft.com/office/drawing/2014/main" val="2167096889"/>
                    </a:ext>
                  </a:extLst>
                </a:gridCol>
                <a:gridCol w="3839226">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West Viriginia SSW Requirements</a:t>
                      </a:r>
                    </a:p>
                    <a:p>
                      <a:pPr marL="285750" lvl="0" indent="-285750">
                        <a:buFont typeface="Arial"/>
                        <a:buChar char="•"/>
                      </a:pPr>
                      <a:r>
                        <a:rPr lang="en-US" b="1" dirty="0">
                          <a:hlinkClick r:id="rId3"/>
                        </a:rPr>
                        <a:t>West Virginia DOE Resource</a:t>
                      </a:r>
                      <a:endParaRPr lang="en-US" b="1" dirty="0"/>
                    </a:p>
                  </a:txBody>
                  <a:tcPr/>
                </a:tc>
                <a:tc>
                  <a:txBody>
                    <a:bodyPr/>
                    <a:lstStyle/>
                    <a:p>
                      <a:pPr marL="285750" indent="-285750">
                        <a:buFont typeface="Arial"/>
                        <a:buChar char="•"/>
                      </a:pPr>
                      <a:r>
                        <a:rPr lang="en-US" b="1" dirty="0">
                          <a:hlinkClick r:id="rId4"/>
                        </a:rPr>
                        <a:t>NASW WV Chapter</a:t>
                      </a:r>
                      <a:endParaRPr lang="en-US" b="1" dirty="0"/>
                    </a:p>
                    <a:p>
                      <a:pPr marL="0" lvl="0" indent="0">
                        <a:buNone/>
                      </a:pPr>
                      <a:r>
                        <a:rPr lang="en-US" b="1" dirty="0"/>
                        <a:t>(no known local SSW Association)</a:t>
                      </a:r>
                    </a:p>
                  </a:txBody>
                  <a:tcPr/>
                </a:tc>
                <a:tc>
                  <a:txBody>
                    <a:bodyPr/>
                    <a:lstStyle/>
                    <a:p>
                      <a:pPr marL="285750" indent="-285750">
                        <a:buFont typeface="Arial"/>
                        <a:buChar char="•"/>
                      </a:pPr>
                      <a:r>
                        <a:rPr lang="en-US" sz="1800" b="1" i="0" u="none" strike="noStrike" noProof="0" dirty="0">
                          <a:latin typeface="Century Gothic"/>
                        </a:rPr>
                        <a:t>Robert Hagerman</a:t>
                      </a:r>
                    </a:p>
                    <a:p>
                      <a:pPr marL="0" lvl="0" indent="0">
                        <a:buNone/>
                      </a:pPr>
                      <a:r>
                        <a:rPr lang="en-US" sz="1800" b="1" i="0" u="none" strike="noStrike" noProof="0" dirty="0"/>
                        <a:t>Executive Director</a:t>
                      </a:r>
                    </a:p>
                    <a:p>
                      <a:pPr marL="0" lvl="0" indent="0">
                        <a:buNone/>
                      </a:pPr>
                      <a:r>
                        <a:rPr lang="en-US" sz="1800" b="1" i="0" u="none" strike="noStrike" noProof="0" dirty="0">
                          <a:latin typeface="Century Gothic"/>
                        </a:rPr>
                        <a:t>WV Department of Education</a:t>
                      </a:r>
                    </a:p>
                    <a:p>
                      <a:pPr marL="0" lvl="0" indent="0">
                        <a:buNone/>
                      </a:pPr>
                      <a:r>
                        <a:rPr lang="en-US" sz="1800" b="1" i="0" u="none" strike="noStrike" noProof="0" dirty="0"/>
                        <a:t>304.558.7010</a:t>
                      </a:r>
                    </a:p>
                    <a:p>
                      <a:pPr marL="0" lvl="0" indent="0">
                        <a:buNone/>
                      </a:pPr>
                      <a:r>
                        <a:rPr lang="en-US" sz="1800" b="1" i="0" u="none" strike="noStrike" noProof="0" dirty="0">
                          <a:latin typeface="Century Gothic"/>
                          <a:hlinkClick r:id="rId5"/>
                        </a:rPr>
                        <a:t>rhagerma@k12.wv.us</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572205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Wisconsin</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53</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985506320"/>
              </p:ext>
            </p:extLst>
          </p:nvPr>
        </p:nvGraphicFramePr>
        <p:xfrm>
          <a:off x="152400" y="1220403"/>
          <a:ext cx="11887190" cy="2856297"/>
        </p:xfrm>
        <a:graphic>
          <a:graphicData uri="http://schemas.openxmlformats.org/drawingml/2006/table">
            <a:tbl>
              <a:tblPr firstRow="1" bandRow="1">
                <a:tableStyleId>{5C22544A-7EE6-4342-B048-85BDC9FD1C3A}</a:tableStyleId>
              </a:tblPr>
              <a:tblGrid>
                <a:gridCol w="1469694">
                  <a:extLst>
                    <a:ext uri="{9D8B030D-6E8A-4147-A177-3AD203B41FA5}">
                      <a16:colId xmlns:a16="http://schemas.microsoft.com/office/drawing/2014/main" val="50744296"/>
                    </a:ext>
                  </a:extLst>
                </a:gridCol>
                <a:gridCol w="2599149">
                  <a:extLst>
                    <a:ext uri="{9D8B030D-6E8A-4147-A177-3AD203B41FA5}">
                      <a16:colId xmlns:a16="http://schemas.microsoft.com/office/drawing/2014/main" val="1491213946"/>
                    </a:ext>
                  </a:extLst>
                </a:gridCol>
                <a:gridCol w="3115847">
                  <a:extLst>
                    <a:ext uri="{9D8B030D-6E8A-4147-A177-3AD203B41FA5}">
                      <a16:colId xmlns:a16="http://schemas.microsoft.com/office/drawing/2014/main" val="4258482980"/>
                    </a:ext>
                  </a:extLst>
                </a:gridCol>
                <a:gridCol w="2567835">
                  <a:extLst>
                    <a:ext uri="{9D8B030D-6E8A-4147-A177-3AD203B41FA5}">
                      <a16:colId xmlns:a16="http://schemas.microsoft.com/office/drawing/2014/main" val="2033215749"/>
                    </a:ext>
                  </a:extLst>
                </a:gridCol>
                <a:gridCol w="2134665">
                  <a:extLst>
                    <a:ext uri="{9D8B030D-6E8A-4147-A177-3AD203B41FA5}">
                      <a16:colId xmlns:a16="http://schemas.microsoft.com/office/drawing/2014/main" val="2928434957"/>
                    </a:ext>
                  </a:extLst>
                </a:gridCol>
              </a:tblGrid>
              <a:tr h="841444">
                <a:tc>
                  <a:txBody>
                    <a:bodyPr/>
                    <a:lstStyle/>
                    <a:p>
                      <a:r>
                        <a:rPr lang="en-US" dirty="0"/>
                        <a:t>Degree Required</a:t>
                      </a:r>
                    </a:p>
                  </a:txBody>
                  <a:tcPr/>
                </a:tc>
                <a:tc>
                  <a:txBody>
                    <a:bodyPr/>
                    <a:lstStyle/>
                    <a:p>
                      <a:r>
                        <a:rPr lang="en-US" dirty="0"/>
                        <a:t>Board of Social Work License Requirements</a:t>
                      </a:r>
                    </a:p>
                  </a:txBody>
                  <a:tcPr/>
                </a:tc>
                <a:tc>
                  <a:txBody>
                    <a:bodyPr/>
                    <a:lstStyle/>
                    <a:p>
                      <a:r>
                        <a:rPr lang="en-US" dirty="0"/>
                        <a:t>Department of Education Certification Requirements</a:t>
                      </a:r>
                    </a:p>
                  </a:txBody>
                  <a:tcPr/>
                </a:tc>
                <a:tc>
                  <a:txBody>
                    <a:bodyPr/>
                    <a:lstStyle/>
                    <a:p>
                      <a:r>
                        <a:rPr lang="en-US" dirty="0"/>
                        <a:t>Specific Program Preparation Required</a:t>
                      </a:r>
                    </a:p>
                  </a:txBody>
                  <a:tcPr/>
                </a:tc>
                <a:tc>
                  <a:txBody>
                    <a:bodyPr/>
                    <a:lstStyle/>
                    <a:p>
                      <a:r>
                        <a:rPr lang="en-US" dirty="0"/>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dirty="0"/>
                        <a:t>MSW</a:t>
                      </a:r>
                      <a:endParaRPr lang="en-US" dirty="0"/>
                    </a:p>
                  </a:txBody>
                  <a:tcPr/>
                </a:tc>
                <a:tc>
                  <a:txBody>
                    <a:bodyPr/>
                    <a:lstStyle/>
                    <a:p>
                      <a:pPr marL="285750" indent="-285750">
                        <a:buFont typeface="Arial"/>
                        <a:buChar char="•"/>
                      </a:pPr>
                      <a:r>
                        <a:rPr lang="en-US" b="1" dirty="0"/>
                        <a:t>None</a:t>
                      </a:r>
                    </a:p>
                  </a:txBody>
                  <a:tcPr/>
                </a:tc>
                <a:tc>
                  <a:txBody>
                    <a:bodyPr/>
                    <a:lstStyle/>
                    <a:p>
                      <a:pPr marL="285750" indent="-285750">
                        <a:buFont typeface="Arial"/>
                        <a:buChar char="•"/>
                      </a:pPr>
                      <a:r>
                        <a:rPr lang="en-US" b="1" dirty="0"/>
                        <a:t>Yes (see supportive links below for Wisconsin Educator License Code)</a:t>
                      </a:r>
                      <a:endParaRPr lang="en-US" dirty="0"/>
                    </a:p>
                  </a:txBody>
                  <a:tcPr/>
                </a:tc>
                <a:tc>
                  <a:txBody>
                    <a:bodyPr/>
                    <a:lstStyle/>
                    <a:p>
                      <a:pPr marL="285750" indent="-285750">
                        <a:buFont typeface="Arial"/>
                        <a:buChar char="•"/>
                      </a:pPr>
                      <a:r>
                        <a:rPr lang="en-US" b="1" dirty="0"/>
                        <a:t>Yes (see supportive links below for Wisconsin DPI SSW Requirements)</a:t>
                      </a:r>
                    </a:p>
                  </a:txBody>
                  <a:tcPr/>
                </a:tc>
                <a:tc>
                  <a:txBody>
                    <a:bodyPr/>
                    <a:lstStyle/>
                    <a:p>
                      <a:pPr marL="285750" indent="-285750">
                        <a:buFont typeface="Arial"/>
                        <a:buChar char="•"/>
                      </a:pPr>
                      <a:r>
                        <a:rPr lang="en-US" b="1" dirty="0"/>
                        <a:t>Yes (see supportive links below for WSSWA Certification Requirements)</a:t>
                      </a:r>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156107519"/>
              </p:ext>
            </p:extLst>
          </p:nvPr>
        </p:nvGraphicFramePr>
        <p:xfrm>
          <a:off x="152400" y="4471063"/>
          <a:ext cx="11887198" cy="2063087"/>
        </p:xfrm>
        <a:graphic>
          <a:graphicData uri="http://schemas.openxmlformats.org/drawingml/2006/table">
            <a:tbl>
              <a:tblPr firstRow="1" bandRow="1">
                <a:tableStyleId>{5C22544A-7EE6-4342-B048-85BDC9FD1C3A}</a:tableStyleId>
              </a:tblPr>
              <a:tblGrid>
                <a:gridCol w="4337137">
                  <a:extLst>
                    <a:ext uri="{9D8B030D-6E8A-4147-A177-3AD203B41FA5}">
                      <a16:colId xmlns:a16="http://schemas.microsoft.com/office/drawing/2014/main" val="3495610150"/>
                    </a:ext>
                  </a:extLst>
                </a:gridCol>
                <a:gridCol w="3587661">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Wisconsin Educator License Code</a:t>
                      </a:r>
                    </a:p>
                    <a:p>
                      <a:pPr marL="285750" lvl="0" indent="-285750">
                        <a:buFont typeface="Arial"/>
                        <a:buChar char="•"/>
                      </a:pPr>
                      <a:r>
                        <a:rPr lang="en-US" b="1" dirty="0">
                          <a:hlinkClick r:id="rId3"/>
                        </a:rPr>
                        <a:t>Wisconsin DPI SSW Requirements</a:t>
                      </a:r>
                      <a:endParaRPr lang="en-US" b="1"/>
                    </a:p>
                    <a:p>
                      <a:pPr marL="285750" lvl="0" indent="-285750">
                        <a:buFont typeface="Arial"/>
                        <a:buChar char="•"/>
                      </a:pPr>
                      <a:r>
                        <a:rPr lang="en-US" b="1" dirty="0">
                          <a:hlinkClick r:id="rId3"/>
                        </a:rPr>
                        <a:t>WSSWA Certification Requirements</a:t>
                      </a:r>
                      <a:endParaRPr lang="en-US" b="1" dirty="0"/>
                    </a:p>
                  </a:txBody>
                  <a:tcPr/>
                </a:tc>
                <a:tc>
                  <a:txBody>
                    <a:bodyPr/>
                    <a:lstStyle/>
                    <a:p>
                      <a:pPr marL="285750" indent="-285750">
                        <a:buFont typeface="Arial"/>
                        <a:buChar char="•"/>
                      </a:pPr>
                      <a:r>
                        <a:rPr lang="en-US" b="1" dirty="0">
                          <a:hlinkClick r:id="rId4"/>
                        </a:rPr>
                        <a:t>WSSWA</a:t>
                      </a:r>
                      <a:endParaRPr lang="en-US" dirty="0"/>
                    </a:p>
                  </a:txBody>
                  <a:tcPr/>
                </a:tc>
                <a:tc>
                  <a:txBody>
                    <a:bodyPr/>
                    <a:lstStyle/>
                    <a:p>
                      <a:pPr marL="285750" indent="-285750">
                        <a:buFont typeface="Arial"/>
                        <a:buChar char="•"/>
                      </a:pPr>
                      <a:r>
                        <a:rPr lang="en-US" sz="1800" b="1" i="0" u="none" strike="noStrike" noProof="0" dirty="0">
                          <a:latin typeface="Century Gothic"/>
                        </a:rPr>
                        <a:t>Julie Incitti</a:t>
                      </a:r>
                    </a:p>
                    <a:p>
                      <a:pPr marL="0" lvl="0" indent="0">
                        <a:buNone/>
                      </a:pPr>
                      <a:r>
                        <a:rPr lang="en-US" sz="1800" b="1" i="0" u="none" strike="noStrike" noProof="0" dirty="0"/>
                        <a:t>School Social Work Consultant</a:t>
                      </a:r>
                    </a:p>
                    <a:p>
                      <a:pPr marL="0" lvl="0" indent="0">
                        <a:buNone/>
                      </a:pPr>
                      <a:r>
                        <a:rPr lang="en-US" sz="1800" b="1" i="0" u="none" strike="noStrike" noProof="0" dirty="0">
                          <a:latin typeface="Century Gothic"/>
                        </a:rPr>
                        <a:t>608-266-0963</a:t>
                      </a:r>
                    </a:p>
                    <a:p>
                      <a:pPr marL="0" lvl="0" indent="0">
                        <a:buNone/>
                      </a:pPr>
                      <a:r>
                        <a:rPr lang="en-US" sz="1800" b="1" i="0" u="none" strike="noStrike" noProof="0" dirty="0">
                          <a:hlinkClick r:id="rId5"/>
                        </a:rPr>
                        <a:t>Julie.incitti@dpi.wi.gov</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366067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Wyoming</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54</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2418428729"/>
              </p:ext>
            </p:extLst>
          </p:nvPr>
        </p:nvGraphicFramePr>
        <p:xfrm>
          <a:off x="152400" y="1220403"/>
          <a:ext cx="11887200" cy="2929253"/>
        </p:xfrm>
        <a:graphic>
          <a:graphicData uri="http://schemas.openxmlformats.org/drawingml/2006/table">
            <a:tbl>
              <a:tblPr firstRow="1" bandRow="1">
                <a:tableStyleId>{5C22544A-7EE6-4342-B048-85BDC9FD1C3A}</a:tableStyleId>
              </a:tblPr>
              <a:tblGrid>
                <a:gridCol w="1469695">
                  <a:extLst>
                    <a:ext uri="{9D8B030D-6E8A-4147-A177-3AD203B41FA5}">
                      <a16:colId xmlns:a16="http://schemas.microsoft.com/office/drawing/2014/main" val="50744296"/>
                    </a:ext>
                  </a:extLst>
                </a:gridCol>
                <a:gridCol w="3175452">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20">
                  <a:extLst>
                    <a:ext uri="{9D8B030D-6E8A-4147-A177-3AD203B41FA5}">
                      <a16:colId xmlns:a16="http://schemas.microsoft.com/office/drawing/2014/main" val="2928434957"/>
                    </a:ext>
                  </a:extLst>
                </a:gridCol>
              </a:tblGrid>
              <a:tr h="841444">
                <a:tc>
                  <a:txBody>
                    <a:bodyPr/>
                    <a:lstStyle/>
                    <a:p>
                      <a:r>
                        <a:rPr lang="en-US" dirty="0"/>
                        <a:t>Degree Required</a:t>
                      </a:r>
                    </a:p>
                  </a:txBody>
                  <a:tcPr/>
                </a:tc>
                <a:tc>
                  <a:txBody>
                    <a:bodyPr/>
                    <a:lstStyle/>
                    <a:p>
                      <a:r>
                        <a:rPr lang="en-US" dirty="0"/>
                        <a:t>Board of Social Work License Requirements</a:t>
                      </a:r>
                    </a:p>
                  </a:txBody>
                  <a:tcPr/>
                </a:tc>
                <a:tc>
                  <a:txBody>
                    <a:bodyPr/>
                    <a:lstStyle/>
                    <a:p>
                      <a:r>
                        <a:rPr lang="en-US" dirty="0"/>
                        <a:t>Department of Education Certification Requirements</a:t>
                      </a:r>
                    </a:p>
                  </a:txBody>
                  <a:tcPr/>
                </a:tc>
                <a:tc>
                  <a:txBody>
                    <a:bodyPr/>
                    <a:lstStyle/>
                    <a:p>
                      <a:r>
                        <a:rPr lang="en-US" dirty="0"/>
                        <a:t>Specific Program Preparation Required</a:t>
                      </a:r>
                    </a:p>
                  </a:txBody>
                  <a:tcPr/>
                </a:tc>
                <a:tc>
                  <a:txBody>
                    <a:bodyPr/>
                    <a:lstStyle/>
                    <a:p>
                      <a:r>
                        <a:rPr lang="en-US" dirty="0"/>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sz="1800" b="1" i="0" u="none" strike="noStrike" noProof="0" dirty="0">
                          <a:latin typeface="Century Gothic"/>
                        </a:rPr>
                        <a:t>BSW (CSW) </a:t>
                      </a:r>
                      <a:endParaRPr lang="en-US" b="1"/>
                    </a:p>
                    <a:p>
                      <a:pPr marL="285750" lvl="0" indent="-285750">
                        <a:buFont typeface="Arial"/>
                        <a:buChar char="•"/>
                      </a:pPr>
                      <a:endParaRPr lang="en-US" sz="1800" b="1" i="0" u="none" strike="noStrike" noProof="0" dirty="0">
                        <a:latin typeface="Century Gothic"/>
                      </a:endParaRPr>
                    </a:p>
                    <a:p>
                      <a:pPr marL="0" lvl="0" indent="0">
                        <a:buNone/>
                      </a:pPr>
                      <a:r>
                        <a:rPr lang="en-US" sz="1800" b="1" i="0" u="none" strike="noStrike" noProof="0" dirty="0">
                          <a:latin typeface="Century Gothic"/>
                        </a:rPr>
                        <a:t>    OR</a:t>
                      </a:r>
                    </a:p>
                    <a:p>
                      <a:pPr marL="285750" lvl="0" indent="-285750">
                        <a:buFont typeface="Arial"/>
                        <a:buChar char="•"/>
                      </a:pPr>
                      <a:endParaRPr lang="en-US" sz="1800" b="1" i="0" u="none" strike="noStrike" noProof="0" dirty="0">
                        <a:latin typeface="Century Gothic"/>
                      </a:endParaRPr>
                    </a:p>
                    <a:p>
                      <a:pPr marL="285750" lvl="0" indent="-285750">
                        <a:buFont typeface="Arial"/>
                        <a:buChar char="•"/>
                      </a:pPr>
                      <a:r>
                        <a:rPr lang="en-US" sz="1800" b="1" i="0" u="none" strike="noStrike" noProof="0" dirty="0">
                          <a:latin typeface="Century Gothic"/>
                        </a:rPr>
                        <a:t>MSW (LCSW)</a:t>
                      </a:r>
                      <a:endParaRPr lang="en-US" b="1"/>
                    </a:p>
                  </a:txBody>
                  <a:tcPr/>
                </a:tc>
                <a:tc>
                  <a:txBody>
                    <a:bodyPr/>
                    <a:lstStyle/>
                    <a:p>
                      <a:pPr marL="285750" indent="-285750">
                        <a:buFont typeface="Arial"/>
                        <a:buChar char="•"/>
                      </a:pPr>
                      <a:r>
                        <a:rPr lang="en-US" sz="1800" b="1" i="0" u="none" strike="noStrike" noProof="0" dirty="0">
                          <a:latin typeface="Century Gothic"/>
                        </a:rPr>
                        <a:t>Must pass designated ASWB Exam for CSW or LCSW</a:t>
                      </a:r>
                      <a:endParaRPr lang="en-US" b="1" dirty="0"/>
                    </a:p>
                  </a:txBody>
                  <a:tcPr/>
                </a:tc>
                <a:tc>
                  <a:txBody>
                    <a:bodyPr/>
                    <a:lstStyle/>
                    <a:p>
                      <a:pPr marL="285750" indent="-285750">
                        <a:buFont typeface="Arial"/>
                        <a:buChar char="•"/>
                      </a:pPr>
                      <a:r>
                        <a:rPr lang="en-US" b="1" dirty="0"/>
                        <a:t>None</a:t>
                      </a:r>
                      <a:endParaRPr lang="en-US" dirty="0"/>
                    </a:p>
                  </a:txBody>
                  <a:tcPr/>
                </a:tc>
                <a:tc>
                  <a:txBody>
                    <a:bodyPr/>
                    <a:lstStyle/>
                    <a:p>
                      <a:pPr marL="285750" indent="-285750">
                        <a:buFont typeface="Arial"/>
                        <a:buChar char="•"/>
                      </a:pPr>
                      <a:r>
                        <a:rPr lang="en-US" b="1" dirty="0"/>
                        <a:t>None</a:t>
                      </a:r>
                      <a:endParaRPr lang="en-US" dirty="0"/>
                    </a:p>
                  </a:txBody>
                  <a:tcPr/>
                </a:tc>
                <a:tc>
                  <a:txBody>
                    <a:bodyPr/>
                    <a:lstStyle/>
                    <a:p>
                      <a:pPr marL="285750" indent="-285750">
                        <a:buFont typeface="Arial"/>
                        <a:buChar char="•"/>
                      </a:pPr>
                      <a:r>
                        <a:rPr lang="en-US" b="1" dirty="0"/>
                        <a:t>None</a:t>
                      </a:r>
                      <a:endParaRPr lang="en-US" dirty="0"/>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4106362419"/>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dirty="0">
                          <a:hlinkClick r:id="rId2"/>
                        </a:rPr>
                        <a:t>Wyoming SW Licensure</a:t>
                      </a:r>
                      <a:endParaRPr lang="en-US"/>
                    </a:p>
                  </a:txBody>
                  <a:tcPr/>
                </a:tc>
                <a:tc>
                  <a:txBody>
                    <a:bodyPr/>
                    <a:lstStyle/>
                    <a:p>
                      <a:pPr marL="285750" indent="-285750">
                        <a:buFont typeface="Arial"/>
                        <a:buChar char="•"/>
                      </a:pPr>
                      <a:r>
                        <a:rPr lang="en-US" b="1" dirty="0">
                          <a:hlinkClick r:id="rId3"/>
                        </a:rPr>
                        <a:t>NASW WY Chapter</a:t>
                      </a:r>
                      <a:endParaRPr lang="en-US" b="1" dirty="0"/>
                    </a:p>
                    <a:p>
                      <a:pPr marL="0" lvl="0" indent="0">
                        <a:buNone/>
                      </a:pPr>
                      <a:r>
                        <a:rPr lang="en-US" b="1" dirty="0"/>
                        <a:t>(no known local SSW Association)</a:t>
                      </a:r>
                    </a:p>
                  </a:txBody>
                  <a:tcPr/>
                </a:tc>
                <a:tc>
                  <a:txBody>
                    <a:bodyPr/>
                    <a:lstStyle/>
                    <a:p>
                      <a:pPr marL="285750" indent="-285750">
                        <a:buFont typeface="Arial"/>
                        <a:buChar char="•"/>
                      </a:pPr>
                      <a:r>
                        <a:rPr lang="en-US" sz="1800" b="1" i="0" u="none" strike="noStrike" noProof="0" dirty="0">
                          <a:latin typeface="Century Gothic"/>
                        </a:rPr>
                        <a:t>John Bole</a:t>
                      </a:r>
                    </a:p>
                    <a:p>
                      <a:pPr marL="0" lvl="0" indent="0">
                        <a:buNone/>
                      </a:pPr>
                      <a:r>
                        <a:rPr lang="en-US" sz="1800" b="1" i="0" u="none" strike="noStrike" noProof="0" dirty="0"/>
                        <a:t>Director of School Support</a:t>
                      </a:r>
                    </a:p>
                    <a:p>
                      <a:pPr marL="0" lvl="0" indent="0">
                        <a:buNone/>
                      </a:pPr>
                      <a:r>
                        <a:rPr lang="en-US" sz="1800" b="1" i="0" u="none" strike="noStrike" noProof="0" dirty="0">
                          <a:latin typeface="Century Gothic"/>
                        </a:rPr>
                        <a:t>202-777-6132 </a:t>
                      </a:r>
                    </a:p>
                    <a:p>
                      <a:pPr marL="0" lvl="0" indent="0">
                        <a:buNone/>
                      </a:pPr>
                      <a:r>
                        <a:rPr lang="en-US" sz="1800" b="1" i="0" u="none" strike="noStrike" noProof="0" dirty="0">
                          <a:hlinkClick r:id="rId4"/>
                        </a:rPr>
                        <a:t>john.bole@wyo.gov</a:t>
                      </a:r>
                      <a:endParaRPr lang="en-US" b="1"/>
                    </a:p>
                    <a:p>
                      <a:pPr marL="0" lvl="0" indent="0">
                        <a:buNone/>
                      </a:pPr>
                      <a:endParaRPr lang="en-US" sz="1800" b="0" i="0" u="none" strike="noStrike" noProof="0" dirty="0"/>
                    </a:p>
                  </a:txBody>
                  <a:tcPr/>
                </a:tc>
                <a:extLst>
                  <a:ext uri="{0D108BD9-81ED-4DB2-BD59-A6C34878D82A}">
                    <a16:rowId xmlns:a16="http://schemas.microsoft.com/office/drawing/2014/main" val="4068955007"/>
                  </a:ext>
                </a:extLst>
              </a:tr>
            </a:tbl>
          </a:graphicData>
        </a:graphic>
      </p:graphicFrame>
      <p:sp>
        <p:nvSpPr>
          <p:cNvPr id="5" name="TextBox 4">
            <a:extLst>
              <a:ext uri="{FF2B5EF4-FFF2-40B4-BE49-F238E27FC236}">
                <a16:creationId xmlns:a16="http://schemas.microsoft.com/office/drawing/2014/main" id="{DED2E419-E58F-6307-8F89-D8E8A334FE68}"/>
              </a:ext>
            </a:extLst>
          </p:cNvPr>
          <p:cNvSpPr txBox="1"/>
          <p:nvPr/>
        </p:nvSpPr>
        <p:spPr>
          <a:xfrm>
            <a:off x="3953428" y="219207"/>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***STATE DOES NOT HAVE SPECIFIC SSW REQUIREMENTS. INFORMATION BELOW IS TO PRACTICE SOCIAL WORK. CONTACT LOCAL AGENCIES FOR QUESTIONS.</a:t>
            </a:r>
            <a:endParaRPr lang="en-US" dirty="0">
              <a:ea typeface="+mn-lt"/>
              <a:cs typeface="+mn-lt"/>
            </a:endParaRPr>
          </a:p>
        </p:txBody>
      </p:sp>
    </p:spTree>
    <p:extLst>
      <p:ext uri="{BB962C8B-B14F-4D97-AF65-F5344CB8AC3E}">
        <p14:creationId xmlns:p14="http://schemas.microsoft.com/office/powerpoint/2010/main" val="3728212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FAF4B-6021-AEA9-2087-418541169584}"/>
              </a:ext>
            </a:extLst>
          </p:cNvPr>
          <p:cNvSpPr>
            <a:spLocks noGrp="1"/>
          </p:cNvSpPr>
          <p:nvPr>
            <p:ph type="title"/>
          </p:nvPr>
        </p:nvSpPr>
        <p:spPr>
          <a:xfrm>
            <a:off x="943767" y="357468"/>
            <a:ext cx="9404723" cy="1400530"/>
          </a:xfrm>
        </p:spPr>
        <p:txBody>
          <a:bodyPr/>
          <a:lstStyle/>
          <a:p>
            <a:pPr algn="ctr"/>
            <a:r>
              <a:rPr lang="en-US" sz="7000" b="1" dirty="0"/>
              <a:t>Acknowledgement</a:t>
            </a:r>
          </a:p>
        </p:txBody>
      </p:sp>
      <p:sp>
        <p:nvSpPr>
          <p:cNvPr id="3" name="Content Placeholder 2">
            <a:extLst>
              <a:ext uri="{FF2B5EF4-FFF2-40B4-BE49-F238E27FC236}">
                <a16:creationId xmlns:a16="http://schemas.microsoft.com/office/drawing/2014/main" id="{73E6A31E-03F6-8A66-D723-908721ED6FB3}"/>
              </a:ext>
            </a:extLst>
          </p:cNvPr>
          <p:cNvSpPr>
            <a:spLocks noGrp="1"/>
          </p:cNvSpPr>
          <p:nvPr>
            <p:ph idx="1"/>
          </p:nvPr>
        </p:nvSpPr>
        <p:spPr>
          <a:xfrm>
            <a:off x="1067593" y="1588574"/>
            <a:ext cx="9422790" cy="4802699"/>
          </a:xfrm>
        </p:spPr>
        <p:txBody>
          <a:bodyPr vert="horz" lIns="91440" tIns="45720" rIns="91440" bIns="45720" rtlCol="0" anchor="t">
            <a:normAutofit/>
          </a:bodyPr>
          <a:lstStyle/>
          <a:p>
            <a:r>
              <a:rPr lang="en-US" b="1" i="1" dirty="0"/>
              <a:t>This resource received contributions from a small assigned task force of SSWAA members over a period of months.  We extend our gratitude for their efforts in putting together this resource.  This presentation will be periodically updated in the future as state requirements, local SSW associations, and points of contact change.</a:t>
            </a:r>
          </a:p>
          <a:p>
            <a:pPr>
              <a:buClr>
                <a:srgbClr val="8AD0D6"/>
              </a:buClr>
            </a:pPr>
            <a:endParaRPr lang="en-US" b="1" i="1" dirty="0"/>
          </a:p>
          <a:p>
            <a:pPr>
              <a:buClr>
                <a:srgbClr val="8AD0D6"/>
              </a:buClr>
            </a:pPr>
            <a:r>
              <a:rPr lang="en-US" b="1" i="1" dirty="0"/>
              <a:t>As a reminder, this is the best available information for all 50 states and Washington, DC. However, this is not guaranteed to be all inclusive. Please communicate with the listed state point of contact or Department of Education for questions.</a:t>
            </a:r>
          </a:p>
          <a:p>
            <a:pPr>
              <a:buClr>
                <a:srgbClr val="8AD0D6"/>
              </a:buClr>
            </a:pPr>
            <a:endParaRPr lang="en-US" b="1" i="1" dirty="0"/>
          </a:p>
          <a:p>
            <a:pPr>
              <a:buClr>
                <a:srgbClr val="8AD0D6"/>
              </a:buClr>
            </a:pPr>
            <a:r>
              <a:rPr lang="en-US" b="1" i="1" dirty="0"/>
              <a:t>Best of luck to you moving forward in the wonderful world </a:t>
            </a:r>
            <a:br>
              <a:rPr lang="en-US" b="1" i="1" dirty="0"/>
            </a:br>
            <a:r>
              <a:rPr lang="en-US" b="1" i="1" dirty="0"/>
              <a:t>of School Social Workers throughout the United States!</a:t>
            </a:r>
          </a:p>
        </p:txBody>
      </p:sp>
      <p:sp>
        <p:nvSpPr>
          <p:cNvPr id="4" name="Slide Number Placeholder 3">
            <a:extLst>
              <a:ext uri="{FF2B5EF4-FFF2-40B4-BE49-F238E27FC236}">
                <a16:creationId xmlns:a16="http://schemas.microsoft.com/office/drawing/2014/main" id="{DACA3E4A-9ADE-A114-2F94-D45EA9C994AF}"/>
              </a:ext>
            </a:extLst>
          </p:cNvPr>
          <p:cNvSpPr>
            <a:spLocks noGrp="1"/>
          </p:cNvSpPr>
          <p:nvPr>
            <p:ph type="sldNum" sz="quarter" idx="12"/>
          </p:nvPr>
        </p:nvSpPr>
        <p:spPr/>
        <p:txBody>
          <a:bodyPr/>
          <a:lstStyle/>
          <a:p>
            <a:fld id="{897AC81A-C012-46D1-BB02-1C2A15082EBF}" type="slidenum">
              <a:rPr lang="en-US" b="1" dirty="0" smtClean="0"/>
              <a:t>55</a:t>
            </a:fld>
            <a:endParaRPr lang="en-US" b="1"/>
          </a:p>
        </p:txBody>
      </p:sp>
      <p:pic>
        <p:nvPicPr>
          <p:cNvPr id="5" name="Picture 5" descr="A picture containing text&#10;&#10;Description automatically generated">
            <a:extLst>
              <a:ext uri="{FF2B5EF4-FFF2-40B4-BE49-F238E27FC236}">
                <a16:creationId xmlns:a16="http://schemas.microsoft.com/office/drawing/2014/main" id="{A93588C9-31EF-999A-DA82-F053FE674DBE}"/>
              </a:ext>
            </a:extLst>
          </p:cNvPr>
          <p:cNvPicPr>
            <a:picLocks noChangeAspect="1"/>
          </p:cNvPicPr>
          <p:nvPr/>
        </p:nvPicPr>
        <p:blipFill>
          <a:blip r:embed="rId2"/>
          <a:stretch>
            <a:fillRect/>
          </a:stretch>
        </p:blipFill>
        <p:spPr>
          <a:xfrm>
            <a:off x="8788020" y="4814467"/>
            <a:ext cx="3124199" cy="1750504"/>
          </a:xfrm>
          <a:prstGeom prst="rect">
            <a:avLst/>
          </a:prstGeom>
        </p:spPr>
      </p:pic>
    </p:spTree>
    <p:extLst>
      <p:ext uri="{BB962C8B-B14F-4D97-AF65-F5344CB8AC3E}">
        <p14:creationId xmlns:p14="http://schemas.microsoft.com/office/powerpoint/2010/main" val="20385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Arizona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6</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955364675"/>
              </p:ext>
            </p:extLst>
          </p:nvPr>
        </p:nvGraphicFramePr>
        <p:xfrm>
          <a:off x="152400" y="1220403"/>
          <a:ext cx="11887174" cy="3401764"/>
        </p:xfrm>
        <a:graphic>
          <a:graphicData uri="http://schemas.openxmlformats.org/drawingml/2006/table">
            <a:tbl>
              <a:tblPr firstRow="1" bandRow="1">
                <a:tableStyleId>{5C22544A-7EE6-4342-B048-85BDC9FD1C3A}</a:tableStyleId>
              </a:tblPr>
              <a:tblGrid>
                <a:gridCol w="1189971">
                  <a:extLst>
                    <a:ext uri="{9D8B030D-6E8A-4147-A177-3AD203B41FA5}">
                      <a16:colId xmlns:a16="http://schemas.microsoft.com/office/drawing/2014/main" val="50744296"/>
                    </a:ext>
                  </a:extLst>
                </a:gridCol>
                <a:gridCol w="2614808">
                  <a:extLst>
                    <a:ext uri="{9D8B030D-6E8A-4147-A177-3AD203B41FA5}">
                      <a16:colId xmlns:a16="http://schemas.microsoft.com/office/drawing/2014/main" val="1491213946"/>
                    </a:ext>
                  </a:extLst>
                </a:gridCol>
                <a:gridCol w="3225451">
                  <a:extLst>
                    <a:ext uri="{9D8B030D-6E8A-4147-A177-3AD203B41FA5}">
                      <a16:colId xmlns:a16="http://schemas.microsoft.com/office/drawing/2014/main" val="4258482980"/>
                    </a:ext>
                  </a:extLst>
                </a:gridCol>
                <a:gridCol w="2599150">
                  <a:extLst>
                    <a:ext uri="{9D8B030D-6E8A-4147-A177-3AD203B41FA5}">
                      <a16:colId xmlns:a16="http://schemas.microsoft.com/office/drawing/2014/main" val="2033215749"/>
                    </a:ext>
                  </a:extLst>
                </a:gridCol>
                <a:gridCol w="2257794">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b="1"/>
                        <a:t>MSW</a:t>
                      </a:r>
                    </a:p>
                  </a:txBody>
                  <a:tcPr/>
                </a:tc>
                <a:tc>
                  <a:txBody>
                    <a:bodyPr/>
                    <a:lstStyle/>
                    <a:p>
                      <a:pPr marL="285750" indent="-285750">
                        <a:buFont typeface="Arial"/>
                        <a:buChar char="•"/>
                      </a:pPr>
                      <a:r>
                        <a:rPr lang="en-US" b="1"/>
                        <a:t>None</a:t>
                      </a:r>
                      <a:endParaRPr lang="en-US" b="0"/>
                    </a:p>
                  </a:txBody>
                  <a:tcPr/>
                </a:tc>
                <a:tc>
                  <a:txBody>
                    <a:bodyPr/>
                    <a:lstStyle/>
                    <a:p>
                      <a:pPr marL="285750" indent="-285750">
                        <a:buFont typeface="Arial"/>
                        <a:buChar char="•"/>
                      </a:pPr>
                      <a:r>
                        <a:rPr lang="en-US" sz="1800" b="1" i="0" u="none" strike="noStrike" noProof="0">
                          <a:latin typeface="Century Gothic"/>
                        </a:rPr>
                        <a:t>Yes (see supportive links below for AZ DOE Application)</a:t>
                      </a:r>
                      <a:endParaRPr lang="en-US" sz="1800" b="0" i="0" u="none" strike="noStrike" noProof="0">
                        <a:latin typeface="Century Gothic"/>
                      </a:endParaRPr>
                    </a:p>
                  </a:txBody>
                  <a:tcPr/>
                </a:tc>
                <a:tc>
                  <a:txBody>
                    <a:bodyPr/>
                    <a:lstStyle/>
                    <a:p>
                      <a:pPr marL="285750" indent="-285750">
                        <a:buFont typeface="Arial"/>
                        <a:buChar char="•"/>
                      </a:pPr>
                      <a:r>
                        <a:rPr lang="en-US" sz="1800" b="1" i="0" u="none" strike="noStrike" noProof="0">
                          <a:latin typeface="Century Gothic"/>
                        </a:rPr>
                        <a:t>Yes, 6 semester hours of practicum in school setting</a:t>
                      </a:r>
                      <a:endParaRPr lang="en-US" b="1"/>
                    </a:p>
                  </a:txBody>
                  <a:tcPr/>
                </a:tc>
                <a:tc>
                  <a:txBody>
                    <a:bodyPr/>
                    <a:lstStyle/>
                    <a:p>
                      <a:pPr marL="285750" indent="-285750">
                        <a:buFont typeface="Arial"/>
                        <a:buChar char="•"/>
                      </a:pPr>
                      <a:r>
                        <a:rPr lang="en-US" sz="1800" b="1" i="0" u="none" strike="noStrike" noProof="0">
                          <a:latin typeface="Century Gothic"/>
                        </a:rPr>
                        <a:t>SSW Internship OR 1 year working primarily w/ school-aged youth (schools, CPS,</a:t>
                      </a:r>
                      <a:r>
                        <a:rPr lang="en-US" sz="1800" b="0" i="0" u="none" strike="noStrike" noProof="0">
                          <a:latin typeface="Century Gothic"/>
                        </a:rPr>
                        <a:t> </a:t>
                      </a:r>
                      <a:r>
                        <a:rPr lang="en-US" sz="1800" b="1" i="0" u="none" strike="noStrike" noProof="0">
                          <a:latin typeface="Century Gothic"/>
                        </a:rPr>
                        <a:t>hospital, private practice)</a:t>
                      </a:r>
                      <a:endParaRPr lang="en-US" b="1"/>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2505864560"/>
              </p:ext>
            </p:extLst>
          </p:nvPr>
        </p:nvGraphicFramePr>
        <p:xfrm>
          <a:off x="156575" y="4885150"/>
          <a:ext cx="11887199" cy="172233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115849">
                  <a:extLst>
                    <a:ext uri="{9D8B030D-6E8A-4147-A177-3AD203B41FA5}">
                      <a16:colId xmlns:a16="http://schemas.microsoft.com/office/drawing/2014/main" val="2167096889"/>
                    </a:ext>
                  </a:extLst>
                </a:gridCol>
                <a:gridCol w="4808950">
                  <a:extLst>
                    <a:ext uri="{9D8B030D-6E8A-4147-A177-3AD203B41FA5}">
                      <a16:colId xmlns:a16="http://schemas.microsoft.com/office/drawing/2014/main" val="3424597552"/>
                    </a:ext>
                  </a:extLst>
                </a:gridCol>
              </a:tblGrid>
              <a:tr h="49682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225510">
                <a:tc>
                  <a:txBody>
                    <a:bodyPr/>
                    <a:lstStyle/>
                    <a:p>
                      <a:pPr marL="285750" indent="-285750">
                        <a:buFont typeface="Arial"/>
                        <a:buChar char="•"/>
                      </a:pPr>
                      <a:r>
                        <a:rPr lang="en-US" b="1">
                          <a:hlinkClick r:id="rId2"/>
                        </a:rPr>
                        <a:t>Certified School Social Worker Requirements</a:t>
                      </a:r>
                    </a:p>
                    <a:p>
                      <a:pPr marL="285750" lvl="0" indent="-285750">
                        <a:buFont typeface="Arial"/>
                        <a:buChar char="•"/>
                      </a:pPr>
                      <a:r>
                        <a:rPr lang="en-US" b="1">
                          <a:hlinkClick r:id="rId3"/>
                        </a:rPr>
                        <a:t>AZ DOE Certification Application</a:t>
                      </a:r>
                      <a:endParaRPr lang="en-US" b="1"/>
                    </a:p>
                  </a:txBody>
                  <a:tcPr/>
                </a:tc>
                <a:tc>
                  <a:txBody>
                    <a:bodyPr/>
                    <a:lstStyle/>
                    <a:p>
                      <a:pPr marL="285750" indent="-285750">
                        <a:buFont typeface="Arial"/>
                        <a:buChar char="•"/>
                      </a:pPr>
                      <a:r>
                        <a:rPr lang="en-US" b="1">
                          <a:hlinkClick r:id="rId4"/>
                        </a:rPr>
                        <a:t>SSWAAZ</a:t>
                      </a:r>
                      <a:endParaRPr lang="en-US"/>
                    </a:p>
                  </a:txBody>
                  <a:tcPr/>
                </a:tc>
                <a:tc>
                  <a:txBody>
                    <a:bodyPr/>
                    <a:lstStyle/>
                    <a:p>
                      <a:pPr marL="285750" indent="-285750">
                        <a:buFont typeface="Arial"/>
                        <a:buChar char="•"/>
                      </a:pPr>
                      <a:r>
                        <a:rPr lang="en-US" b="1"/>
                        <a:t>Michelle Cabanillas</a:t>
                      </a:r>
                    </a:p>
                    <a:p>
                      <a:pPr marL="0" lvl="0" indent="0">
                        <a:buNone/>
                      </a:pPr>
                      <a:r>
                        <a:rPr lang="en-US" sz="1800" b="1" i="0" u="none" strike="noStrike" noProof="0">
                          <a:latin typeface="Century Gothic"/>
                        </a:rPr>
                        <a:t>Co-Director of Department of School Safety and Wellness</a:t>
                      </a:r>
                    </a:p>
                    <a:p>
                      <a:pPr marL="0" lvl="0" indent="0">
                        <a:buNone/>
                      </a:pPr>
                      <a:r>
                        <a:rPr lang="en-US" sz="1800" b="1" i="0" u="none" strike="noStrike" noProof="0">
                          <a:hlinkClick r:id="rId5"/>
                        </a:rPr>
                        <a:t>schoolsafetysocialwellness@azed.gov</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346654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Arkansas</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7</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857649932"/>
              </p:ext>
            </p:extLst>
          </p:nvPr>
        </p:nvGraphicFramePr>
        <p:xfrm>
          <a:off x="152400" y="1220403"/>
          <a:ext cx="11887196" cy="2929253"/>
        </p:xfrm>
        <a:graphic>
          <a:graphicData uri="http://schemas.openxmlformats.org/drawingml/2006/table">
            <a:tbl>
              <a:tblPr firstRow="1" bandRow="1">
                <a:tableStyleId>{5C22544A-7EE6-4342-B048-85BDC9FD1C3A}</a:tableStyleId>
              </a:tblPr>
              <a:tblGrid>
                <a:gridCol w="1941534">
                  <a:extLst>
                    <a:ext uri="{9D8B030D-6E8A-4147-A177-3AD203B41FA5}">
                      <a16:colId xmlns:a16="http://schemas.microsoft.com/office/drawing/2014/main" val="50744296"/>
                    </a:ext>
                  </a:extLst>
                </a:gridCol>
                <a:gridCol w="2703611">
                  <a:extLst>
                    <a:ext uri="{9D8B030D-6E8A-4147-A177-3AD203B41FA5}">
                      <a16:colId xmlns:a16="http://schemas.microsoft.com/office/drawing/2014/main" val="1491213946"/>
                    </a:ext>
                  </a:extLst>
                </a:gridCol>
                <a:gridCol w="3320821">
                  <a:extLst>
                    <a:ext uri="{9D8B030D-6E8A-4147-A177-3AD203B41FA5}">
                      <a16:colId xmlns:a16="http://schemas.microsoft.com/office/drawing/2014/main" val="4258482980"/>
                    </a:ext>
                  </a:extLst>
                </a:gridCol>
                <a:gridCol w="2284812">
                  <a:extLst>
                    <a:ext uri="{9D8B030D-6E8A-4147-A177-3AD203B41FA5}">
                      <a16:colId xmlns:a16="http://schemas.microsoft.com/office/drawing/2014/main" val="2033215749"/>
                    </a:ext>
                  </a:extLst>
                </a:gridCol>
                <a:gridCol w="1636418">
                  <a:extLst>
                    <a:ext uri="{9D8B030D-6E8A-4147-A177-3AD203B41FA5}">
                      <a16:colId xmlns:a16="http://schemas.microsoft.com/office/drawing/2014/main" val="2928434957"/>
                    </a:ext>
                  </a:extLst>
                </a:gridCol>
              </a:tblGrid>
              <a:tr h="841444">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014853">
                <a:tc>
                  <a:txBody>
                    <a:bodyPr/>
                    <a:lstStyle/>
                    <a:p>
                      <a:pPr marL="285750" indent="-285750">
                        <a:buFont typeface="Arial"/>
                        <a:buChar char="•"/>
                      </a:pPr>
                      <a:r>
                        <a:rPr lang="en-US" sz="1800" b="1" i="0" u="none" strike="noStrike" noProof="0">
                          <a:latin typeface="Century Gothic"/>
                        </a:rPr>
                        <a:t>BSW (LSW)</a:t>
                      </a:r>
                      <a:endParaRPr lang="en-US" b="1"/>
                    </a:p>
                    <a:p>
                      <a:pPr marL="285750" lvl="0" indent="-285750">
                        <a:buFont typeface="Arial"/>
                        <a:buChar char="•"/>
                      </a:pPr>
                      <a:endParaRPr lang="en-US" sz="1800" b="1" i="0" u="none" strike="noStrike" noProof="0">
                        <a:latin typeface="Century Gothic"/>
                      </a:endParaRPr>
                    </a:p>
                    <a:p>
                      <a:pPr marL="0" lvl="0" indent="0">
                        <a:buNone/>
                      </a:pPr>
                      <a:r>
                        <a:rPr lang="en-US" sz="1800" b="1" i="0" u="none" strike="noStrike" noProof="0">
                          <a:latin typeface="Century Gothic"/>
                        </a:rPr>
                        <a:t>     OR</a:t>
                      </a:r>
                    </a:p>
                    <a:p>
                      <a:pPr marL="285750" lvl="0" indent="-285750">
                        <a:buFont typeface="Arial"/>
                        <a:buChar char="•"/>
                      </a:pPr>
                      <a:endParaRPr lang="en-US" sz="1800" b="1" i="0" u="none" strike="noStrike" noProof="0">
                        <a:latin typeface="Century Gothic"/>
                      </a:endParaRPr>
                    </a:p>
                    <a:p>
                      <a:pPr marL="285750" lvl="0" indent="-285750">
                        <a:buFont typeface="Arial"/>
                        <a:buChar char="•"/>
                      </a:pPr>
                      <a:r>
                        <a:rPr lang="en-US" sz="1800" b="1" i="0" u="none" strike="noStrike" noProof="0">
                          <a:latin typeface="Century Gothic"/>
                        </a:rPr>
                        <a:t>MSW (LMSW or LCSW)</a:t>
                      </a:r>
                      <a:endParaRPr lang="en-US" b="1"/>
                    </a:p>
                  </a:txBody>
                  <a:tcPr/>
                </a:tc>
                <a:tc>
                  <a:txBody>
                    <a:bodyPr/>
                    <a:lstStyle/>
                    <a:p>
                      <a:pPr marL="285750" indent="-285750">
                        <a:buFont typeface="Arial"/>
                        <a:buChar char="•"/>
                      </a:pPr>
                      <a:r>
                        <a:rPr lang="en-US" sz="1800" b="1" i="0" u="none" strike="noStrike" noProof="0">
                          <a:latin typeface="Century Gothic"/>
                        </a:rPr>
                        <a:t>Must pass designated ASWB exam for LSW, LMSW, or LCSW</a:t>
                      </a:r>
                      <a:endParaRPr lang="en-US" b="1"/>
                    </a:p>
                  </a:txBody>
                  <a:tcPr/>
                </a:tc>
                <a:tc>
                  <a:txBody>
                    <a:bodyPr/>
                    <a:lstStyle/>
                    <a:p>
                      <a:pPr marL="285750" indent="-285750">
                        <a:buFont typeface="Arial"/>
                        <a:buChar char="•"/>
                      </a:pPr>
                      <a:r>
                        <a:rPr lang="en-US" b="1"/>
                        <a:t>None</a:t>
                      </a:r>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None</a:t>
                      </a:r>
                      <a:endParaRPr lang="en-US"/>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393512926"/>
              </p:ext>
            </p:extLst>
          </p:nvPr>
        </p:nvGraphicFramePr>
        <p:xfrm>
          <a:off x="152400" y="4471063"/>
          <a:ext cx="11887200" cy="206308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95610150"/>
                    </a:ext>
                  </a:extLst>
                </a:gridCol>
                <a:gridCol w="3962400">
                  <a:extLst>
                    <a:ext uri="{9D8B030D-6E8A-4147-A177-3AD203B41FA5}">
                      <a16:colId xmlns:a16="http://schemas.microsoft.com/office/drawing/2014/main" val="2167096889"/>
                    </a:ext>
                  </a:extLst>
                </a:gridCol>
                <a:gridCol w="3962400">
                  <a:extLst>
                    <a:ext uri="{9D8B030D-6E8A-4147-A177-3AD203B41FA5}">
                      <a16:colId xmlns:a16="http://schemas.microsoft.com/office/drawing/2014/main" val="3424597552"/>
                    </a:ext>
                  </a:extLst>
                </a:gridCol>
              </a:tblGrid>
              <a:tr h="562767">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1500320">
                <a:tc>
                  <a:txBody>
                    <a:bodyPr/>
                    <a:lstStyle/>
                    <a:p>
                      <a:pPr marL="285750" indent="-285750">
                        <a:buFont typeface="Arial"/>
                        <a:buChar char="•"/>
                      </a:pPr>
                      <a:r>
                        <a:rPr lang="en-US" b="1">
                          <a:hlinkClick r:id="rId2"/>
                        </a:rPr>
                        <a:t>AK SW Requirements</a:t>
                      </a:r>
                    </a:p>
                    <a:p>
                      <a:pPr marL="285750" lvl="0" indent="-285750">
                        <a:buFont typeface="Arial"/>
                        <a:buChar char="•"/>
                      </a:pPr>
                      <a:r>
                        <a:rPr lang="en-US" b="1">
                          <a:hlinkClick r:id="rId3"/>
                        </a:rPr>
                        <a:t>Licensure Application Checklist</a:t>
                      </a:r>
                      <a:endParaRPr lang="en-US" b="1"/>
                    </a:p>
                  </a:txBody>
                  <a:tcPr/>
                </a:tc>
                <a:tc>
                  <a:txBody>
                    <a:bodyPr/>
                    <a:lstStyle/>
                    <a:p>
                      <a:pPr marL="285750" indent="-285750">
                        <a:buFont typeface="Arial"/>
                        <a:buChar char="•"/>
                      </a:pPr>
                      <a:r>
                        <a:rPr lang="en-US" b="1">
                          <a:hlinkClick r:id="rId4"/>
                        </a:rPr>
                        <a:t>NASW Arkansas Chapter</a:t>
                      </a:r>
                    </a:p>
                    <a:p>
                      <a:pPr marL="0" lvl="0" indent="0">
                        <a:buNone/>
                      </a:pPr>
                      <a:r>
                        <a:rPr lang="en-US" sz="1800" b="1" i="0" u="none" strike="noStrike" noProof="0">
                          <a:latin typeface="Century Gothic"/>
                        </a:rPr>
                        <a:t>(</a:t>
                      </a:r>
                      <a:r>
                        <a:rPr lang="en-US" sz="1800" b="1" i="0" u="none" strike="noStrike" noProof="0"/>
                        <a:t>no known local SSW Association)</a:t>
                      </a:r>
                      <a:endParaRPr lang="en-US" sz="1800" b="1" i="0" u="none" strike="noStrike" noProof="0">
                        <a:latin typeface="Century Gothic"/>
                      </a:endParaRPr>
                    </a:p>
                  </a:txBody>
                  <a:tcPr/>
                </a:tc>
                <a:tc>
                  <a:txBody>
                    <a:bodyPr/>
                    <a:lstStyle/>
                    <a:p>
                      <a:pPr marL="285750" indent="-285750">
                        <a:buFont typeface="Arial"/>
                        <a:buChar char="•"/>
                      </a:pPr>
                      <a:r>
                        <a:rPr lang="en-US" b="1"/>
                        <a:t>None currently known</a:t>
                      </a:r>
                    </a:p>
                  </a:txBody>
                  <a:tcPr/>
                </a:tc>
                <a:extLst>
                  <a:ext uri="{0D108BD9-81ED-4DB2-BD59-A6C34878D82A}">
                    <a16:rowId xmlns:a16="http://schemas.microsoft.com/office/drawing/2014/main" val="4068955007"/>
                  </a:ext>
                </a:extLst>
              </a:tr>
            </a:tbl>
          </a:graphicData>
        </a:graphic>
      </p:graphicFrame>
      <p:sp>
        <p:nvSpPr>
          <p:cNvPr id="9" name="TextBox 8">
            <a:extLst>
              <a:ext uri="{FF2B5EF4-FFF2-40B4-BE49-F238E27FC236}">
                <a16:creationId xmlns:a16="http://schemas.microsoft.com/office/drawing/2014/main" id="{1B2D052A-3B75-4054-15B3-4CB4E4BA0B24}"/>
              </a:ext>
            </a:extLst>
          </p:cNvPr>
          <p:cNvSpPr txBox="1"/>
          <p:nvPr/>
        </p:nvSpPr>
        <p:spPr>
          <a:xfrm>
            <a:off x="3836095" y="135698"/>
            <a:ext cx="66126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***STATE DOES NOT HAVE SPECIFIC SSW REQUIREMENTS. INFORMATION BELOW IS TO PRACTICE SOCIAL WORK. CONTACT LOCAL AGENCIES FOR QUESTIONS.</a:t>
            </a:r>
            <a:endParaRPr lang="en-US" dirty="0">
              <a:ea typeface="+mn-lt"/>
              <a:cs typeface="+mn-lt"/>
            </a:endParaRPr>
          </a:p>
        </p:txBody>
      </p:sp>
    </p:spTree>
    <p:extLst>
      <p:ext uri="{BB962C8B-B14F-4D97-AF65-F5344CB8AC3E}">
        <p14:creationId xmlns:p14="http://schemas.microsoft.com/office/powerpoint/2010/main" val="62467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California</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8</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4214158204"/>
              </p:ext>
            </p:extLst>
          </p:nvPr>
        </p:nvGraphicFramePr>
        <p:xfrm>
          <a:off x="93945" y="1221287"/>
          <a:ext cx="11996776" cy="2835782"/>
        </p:xfrm>
        <a:graphic>
          <a:graphicData uri="http://schemas.openxmlformats.org/drawingml/2006/table">
            <a:tbl>
              <a:tblPr firstRow="1" bandRow="1">
                <a:tableStyleId>{5C22544A-7EE6-4342-B048-85BDC9FD1C3A}</a:tableStyleId>
              </a:tblPr>
              <a:tblGrid>
                <a:gridCol w="1216744">
                  <a:extLst>
                    <a:ext uri="{9D8B030D-6E8A-4147-A177-3AD203B41FA5}">
                      <a16:colId xmlns:a16="http://schemas.microsoft.com/office/drawing/2014/main" val="50744296"/>
                    </a:ext>
                  </a:extLst>
                </a:gridCol>
                <a:gridCol w="2591505">
                  <a:extLst>
                    <a:ext uri="{9D8B030D-6E8A-4147-A177-3AD203B41FA5}">
                      <a16:colId xmlns:a16="http://schemas.microsoft.com/office/drawing/2014/main" val="1491213946"/>
                    </a:ext>
                  </a:extLst>
                </a:gridCol>
                <a:gridCol w="3207783">
                  <a:extLst>
                    <a:ext uri="{9D8B030D-6E8A-4147-A177-3AD203B41FA5}">
                      <a16:colId xmlns:a16="http://schemas.microsoft.com/office/drawing/2014/main" val="4258482980"/>
                    </a:ext>
                  </a:extLst>
                </a:gridCol>
                <a:gridCol w="2623111">
                  <a:extLst>
                    <a:ext uri="{9D8B030D-6E8A-4147-A177-3AD203B41FA5}">
                      <a16:colId xmlns:a16="http://schemas.microsoft.com/office/drawing/2014/main" val="2033215749"/>
                    </a:ext>
                  </a:extLst>
                </a:gridCol>
                <a:gridCol w="2357633">
                  <a:extLst>
                    <a:ext uri="{9D8B030D-6E8A-4147-A177-3AD203B41FA5}">
                      <a16:colId xmlns:a16="http://schemas.microsoft.com/office/drawing/2014/main" val="2928434957"/>
                    </a:ext>
                  </a:extLst>
                </a:gridCol>
              </a:tblGrid>
              <a:tr h="657616">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178166">
                <a:tc>
                  <a:txBody>
                    <a:bodyPr/>
                    <a:lstStyle/>
                    <a:p>
                      <a:pPr marL="285750" indent="-285750">
                        <a:buFont typeface="Arial"/>
                        <a:buChar char="•"/>
                      </a:pPr>
                      <a:r>
                        <a:rPr lang="en-US" b="1"/>
                        <a:t>BSW</a:t>
                      </a:r>
                      <a:endParaRPr lang="en-US"/>
                    </a:p>
                  </a:txBody>
                  <a:tcPr/>
                </a:tc>
                <a:tc>
                  <a:txBody>
                    <a:bodyPr/>
                    <a:lstStyle/>
                    <a:p>
                      <a:pPr marL="285750" indent="-285750">
                        <a:buFont typeface="Arial"/>
                        <a:buChar char="•"/>
                      </a:pPr>
                      <a:r>
                        <a:rPr lang="en-US" b="1"/>
                        <a:t>None</a:t>
                      </a:r>
                      <a:endParaRPr lang="en-US"/>
                    </a:p>
                  </a:txBody>
                  <a:tcPr/>
                </a:tc>
                <a:tc>
                  <a:txBody>
                    <a:bodyPr/>
                    <a:lstStyle/>
                    <a:p>
                      <a:pPr marL="285750" indent="-285750">
                        <a:buFont typeface="Arial"/>
                        <a:buChar char="•"/>
                      </a:pPr>
                      <a:r>
                        <a:rPr lang="en-US" b="1"/>
                        <a:t>Yes (see supportive links below for Pupil Personnel Services Credential)</a:t>
                      </a:r>
                      <a:endParaRPr lang="en-US"/>
                    </a:p>
                  </a:txBody>
                  <a:tcPr/>
                </a:tc>
                <a:tc>
                  <a:txBody>
                    <a:bodyPr/>
                    <a:lstStyle/>
                    <a:p>
                      <a:pPr marL="285750" indent="-285750">
                        <a:buFont typeface="Arial"/>
                        <a:buChar char="•"/>
                      </a:pPr>
                      <a:r>
                        <a:rPr lang="en-US" sz="1800" b="1" i="0" u="none" strike="noStrike" noProof="0">
                          <a:latin typeface="Century Gothic"/>
                        </a:rPr>
                        <a:t>SSW specialization program w/ 45 semester units (675 classroom hours)</a:t>
                      </a:r>
                      <a:endParaRPr lang="en-US" b="1"/>
                    </a:p>
                  </a:txBody>
                  <a:tcPr/>
                </a:tc>
                <a:tc>
                  <a:txBody>
                    <a:bodyPr/>
                    <a:lstStyle/>
                    <a:p>
                      <a:pPr marL="285750" indent="-285750">
                        <a:buFont typeface="Arial"/>
                        <a:buChar char="•"/>
                      </a:pPr>
                      <a:r>
                        <a:rPr lang="en-US" sz="1800" b="1" i="0" u="none" strike="noStrike" noProof="0">
                          <a:latin typeface="Century Gothic"/>
                        </a:rPr>
                        <a:t>1000 hours of field experience (including 450 in public schools)</a:t>
                      </a:r>
                      <a:endParaRPr lang="en-US" b="1"/>
                    </a:p>
                    <a:p>
                      <a:pPr marL="285750" lvl="0" indent="-285750">
                        <a:buFont typeface="Arial"/>
                        <a:buChar char="•"/>
                      </a:pPr>
                      <a:r>
                        <a:rPr lang="en-US" sz="1800" b="1" i="0" u="none" strike="noStrike" noProof="0">
                          <a:latin typeface="Century Gothic"/>
                        </a:rPr>
                        <a:t>Complete Basic Skills Requirement</a:t>
                      </a:r>
                      <a:endParaRPr lang="en-US" b="1"/>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3726175976"/>
              </p:ext>
            </p:extLst>
          </p:nvPr>
        </p:nvGraphicFramePr>
        <p:xfrm>
          <a:off x="114821" y="4164904"/>
          <a:ext cx="11965474" cy="2553445"/>
        </p:xfrm>
        <a:graphic>
          <a:graphicData uri="http://schemas.openxmlformats.org/drawingml/2006/table">
            <a:tbl>
              <a:tblPr firstRow="1" bandRow="1">
                <a:tableStyleId>{5C22544A-7EE6-4342-B048-85BDC9FD1C3A}</a:tableStyleId>
              </a:tblPr>
              <a:tblGrid>
                <a:gridCol w="3089083">
                  <a:extLst>
                    <a:ext uri="{9D8B030D-6E8A-4147-A177-3AD203B41FA5}">
                      <a16:colId xmlns:a16="http://schemas.microsoft.com/office/drawing/2014/main" val="3495610150"/>
                    </a:ext>
                  </a:extLst>
                </a:gridCol>
                <a:gridCol w="3089084">
                  <a:extLst>
                    <a:ext uri="{9D8B030D-6E8A-4147-A177-3AD203B41FA5}">
                      <a16:colId xmlns:a16="http://schemas.microsoft.com/office/drawing/2014/main" val="2167096889"/>
                    </a:ext>
                  </a:extLst>
                </a:gridCol>
                <a:gridCol w="5787307">
                  <a:extLst>
                    <a:ext uri="{9D8B030D-6E8A-4147-A177-3AD203B41FA5}">
                      <a16:colId xmlns:a16="http://schemas.microsoft.com/office/drawing/2014/main" val="3424597552"/>
                    </a:ext>
                  </a:extLst>
                </a:gridCol>
              </a:tblGrid>
              <a:tr h="375780">
                <a:tc>
                  <a:txBody>
                    <a:bodyPr/>
                    <a:lstStyle/>
                    <a:p>
                      <a:r>
                        <a:rPr lang="en-US"/>
                        <a:t>Supportive Links</a:t>
                      </a:r>
                    </a:p>
                  </a:txBody>
                  <a:tcPr/>
                </a:tc>
                <a:tc>
                  <a:txBody>
                    <a:bodyPr/>
                    <a:lstStyle/>
                    <a:p>
                      <a:r>
                        <a:rPr lang="en-US"/>
                        <a:t>Links to State Associations</a:t>
                      </a:r>
                    </a:p>
                  </a:txBody>
                  <a:tcPr/>
                </a:tc>
                <a:tc>
                  <a:txBody>
                    <a:bodyPr/>
                    <a:lstStyle/>
                    <a:p>
                      <a:r>
                        <a:rPr lang="en-US"/>
                        <a:t>State Point of Contact</a:t>
                      </a:r>
                    </a:p>
                  </a:txBody>
                  <a:tcPr/>
                </a:tc>
                <a:extLst>
                  <a:ext uri="{0D108BD9-81ED-4DB2-BD59-A6C34878D82A}">
                    <a16:rowId xmlns:a16="http://schemas.microsoft.com/office/drawing/2014/main" val="644003965"/>
                  </a:ext>
                </a:extLst>
              </a:tr>
              <a:tr h="2177665">
                <a:tc>
                  <a:txBody>
                    <a:bodyPr/>
                    <a:lstStyle/>
                    <a:p>
                      <a:pPr marL="285750" indent="-285750">
                        <a:buFont typeface="Arial"/>
                        <a:buChar char="•"/>
                      </a:pPr>
                      <a:r>
                        <a:rPr lang="en-US" b="1">
                          <a:hlinkClick r:id="rId2"/>
                        </a:rPr>
                        <a:t>PPS Credential SSW Requirements</a:t>
                      </a:r>
                    </a:p>
                    <a:p>
                      <a:pPr marL="285750" lvl="0" indent="-285750">
                        <a:buFont typeface="Arial"/>
                        <a:buChar char="•"/>
                      </a:pPr>
                      <a:r>
                        <a:rPr lang="en-US" b="1">
                          <a:hlinkClick r:id="rId3"/>
                        </a:rPr>
                        <a:t>PPS Preconditions</a:t>
                      </a:r>
                    </a:p>
                    <a:p>
                      <a:pPr marL="285750" lvl="0" indent="-285750">
                        <a:buFont typeface="Arial"/>
                        <a:buChar char="•"/>
                      </a:pPr>
                      <a:r>
                        <a:rPr lang="en-US" b="1">
                          <a:hlinkClick r:id="rId4"/>
                        </a:rPr>
                        <a:t>Basic Skill Requirement</a:t>
                      </a:r>
                      <a:endParaRPr lang="en-US" b="1"/>
                    </a:p>
                  </a:txBody>
                  <a:tcPr/>
                </a:tc>
                <a:tc>
                  <a:txBody>
                    <a:bodyPr/>
                    <a:lstStyle/>
                    <a:p>
                      <a:pPr marL="285750" indent="-285750">
                        <a:buFont typeface="Arial"/>
                        <a:buChar char="•"/>
                      </a:pPr>
                      <a:r>
                        <a:rPr lang="en-US" b="1">
                          <a:hlinkClick r:id="rId5"/>
                        </a:rPr>
                        <a:t>CASSW</a:t>
                      </a:r>
                      <a:endParaRPr lang="en-US"/>
                    </a:p>
                  </a:txBody>
                  <a:tcPr/>
                </a:tc>
                <a:tc>
                  <a:txBody>
                    <a:bodyPr/>
                    <a:lstStyle/>
                    <a:p>
                      <a:pPr marL="285750" indent="-285750">
                        <a:buFont typeface="Arial"/>
                        <a:buChar char="•"/>
                      </a:pPr>
                      <a:r>
                        <a:rPr lang="en-US" sz="1800" b="1" i="0" u="none" strike="noStrike" noProof="0">
                          <a:latin typeface="Century Gothic"/>
                        </a:rPr>
                        <a:t>Michael Gabe-Gross</a:t>
                      </a:r>
                    </a:p>
                    <a:p>
                      <a:pPr marL="0" lvl="0" indent="0">
                        <a:buNone/>
                      </a:pPr>
                      <a:r>
                        <a:rPr lang="en-US" sz="1800" b="1" i="0" u="none" strike="noStrike" noProof="0"/>
                        <a:t>California Commission on Teacher Credentialing</a:t>
                      </a:r>
                      <a:endParaRPr lang="en-US" b="1"/>
                    </a:p>
                    <a:p>
                      <a:pPr marL="0" lvl="0" indent="0">
                        <a:buNone/>
                      </a:pPr>
                      <a:r>
                        <a:rPr lang="en-US" sz="1800" b="1" i="0" u="none" strike="noStrike" noProof="0">
                          <a:hlinkClick r:id="rId6"/>
                        </a:rPr>
                        <a:t>credentials@ctc.ca.gov</a:t>
                      </a:r>
                      <a:endParaRPr lang="en-US" sz="1800" b="1" i="0" u="none" strike="noStrike" noProof="0"/>
                    </a:p>
                    <a:p>
                      <a:pPr marL="285750" lvl="0" indent="-285750">
                        <a:buFont typeface="Arial"/>
                        <a:buChar char="•"/>
                      </a:pPr>
                      <a:r>
                        <a:rPr lang="en-US" sz="1800" b="1" i="0" u="none" strike="noStrike" noProof="0">
                          <a:latin typeface="Century Gothic"/>
                        </a:rPr>
                        <a:t>Monica Nepomuceno</a:t>
                      </a:r>
                    </a:p>
                    <a:p>
                      <a:pPr marL="0" lvl="0" indent="0">
                        <a:buNone/>
                      </a:pPr>
                      <a:r>
                        <a:rPr lang="en-US" sz="1800" b="1" i="0" u="none" strike="noStrike" noProof="0"/>
                        <a:t>Mental Health Consultant</a:t>
                      </a:r>
                    </a:p>
                    <a:p>
                      <a:pPr marL="0" lvl="0" indent="0">
                        <a:buNone/>
                      </a:pPr>
                      <a:r>
                        <a:rPr lang="en-US" sz="1800" b="1" i="0" u="none" strike="noStrike" noProof="0">
                          <a:latin typeface="Century Gothic"/>
                        </a:rPr>
                        <a:t>916-323-2212</a:t>
                      </a:r>
                    </a:p>
                    <a:p>
                      <a:pPr marL="0" lvl="0" indent="0">
                        <a:buNone/>
                      </a:pPr>
                      <a:r>
                        <a:rPr lang="en-US" sz="1800" b="1" i="0" u="none" strike="noStrike" noProof="0">
                          <a:hlinkClick r:id="rId7"/>
                        </a:rPr>
                        <a:t>mnepomuceno@cde.ca.gov</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110482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D43C-56F2-FE20-EB51-F7913DA4E7DB}"/>
              </a:ext>
            </a:extLst>
          </p:cNvPr>
          <p:cNvSpPr>
            <a:spLocks noGrp="1"/>
          </p:cNvSpPr>
          <p:nvPr>
            <p:ph type="title"/>
          </p:nvPr>
        </p:nvSpPr>
        <p:spPr>
          <a:xfrm>
            <a:off x="152400" y="135869"/>
            <a:ext cx="5792788" cy="852207"/>
          </a:xfrm>
        </p:spPr>
        <p:txBody>
          <a:bodyPr/>
          <a:lstStyle/>
          <a:p>
            <a:r>
              <a:rPr lang="en-US" sz="6000" b="1">
                <a:solidFill>
                  <a:schemeClr val="accent2"/>
                </a:solidFill>
              </a:rPr>
              <a:t>Colorado</a:t>
            </a:r>
          </a:p>
        </p:txBody>
      </p:sp>
      <p:sp>
        <p:nvSpPr>
          <p:cNvPr id="4" name="Slide Number Placeholder 3">
            <a:extLst>
              <a:ext uri="{FF2B5EF4-FFF2-40B4-BE49-F238E27FC236}">
                <a16:creationId xmlns:a16="http://schemas.microsoft.com/office/drawing/2014/main" id="{DD7A184D-6343-09BD-7AD9-9256EA5C6E6D}"/>
              </a:ext>
            </a:extLst>
          </p:cNvPr>
          <p:cNvSpPr>
            <a:spLocks noGrp="1"/>
          </p:cNvSpPr>
          <p:nvPr>
            <p:ph type="sldNum" sz="quarter" idx="12"/>
          </p:nvPr>
        </p:nvSpPr>
        <p:spPr/>
        <p:txBody>
          <a:bodyPr/>
          <a:lstStyle/>
          <a:p>
            <a:fld id="{897AC81A-C012-46D1-BB02-1C2A15082EBF}" type="slidenum">
              <a:rPr lang="en-US" b="1" smtClean="0"/>
              <a:t>9</a:t>
            </a:fld>
            <a:endParaRPr lang="en-US" b="1"/>
          </a:p>
        </p:txBody>
      </p:sp>
      <p:graphicFrame>
        <p:nvGraphicFramePr>
          <p:cNvPr id="6" name="Table 6">
            <a:extLst>
              <a:ext uri="{FF2B5EF4-FFF2-40B4-BE49-F238E27FC236}">
                <a16:creationId xmlns:a16="http://schemas.microsoft.com/office/drawing/2014/main" id="{28B4D484-E0F2-9292-4B6E-7189BB2D7535}"/>
              </a:ext>
            </a:extLst>
          </p:cNvPr>
          <p:cNvGraphicFramePr>
            <a:graphicFrameLocks noGrp="1"/>
          </p:cNvGraphicFramePr>
          <p:nvPr>
            <p:extLst>
              <p:ext uri="{D42A27DB-BD31-4B8C-83A1-F6EECF244321}">
                <p14:modId xmlns:p14="http://schemas.microsoft.com/office/powerpoint/2010/main" val="306989349"/>
              </p:ext>
            </p:extLst>
          </p:nvPr>
        </p:nvGraphicFramePr>
        <p:xfrm>
          <a:off x="152400" y="1220403"/>
          <a:ext cx="11887174" cy="3460313"/>
        </p:xfrm>
        <a:graphic>
          <a:graphicData uri="http://schemas.openxmlformats.org/drawingml/2006/table">
            <a:tbl>
              <a:tblPr firstRow="1" bandRow="1">
                <a:tableStyleId>{5C22544A-7EE6-4342-B048-85BDC9FD1C3A}</a:tableStyleId>
              </a:tblPr>
              <a:tblGrid>
                <a:gridCol w="1252601">
                  <a:extLst>
                    <a:ext uri="{9D8B030D-6E8A-4147-A177-3AD203B41FA5}">
                      <a16:colId xmlns:a16="http://schemas.microsoft.com/office/drawing/2014/main" val="50744296"/>
                    </a:ext>
                  </a:extLst>
                </a:gridCol>
                <a:gridCol w="2677437">
                  <a:extLst>
                    <a:ext uri="{9D8B030D-6E8A-4147-A177-3AD203B41FA5}">
                      <a16:colId xmlns:a16="http://schemas.microsoft.com/office/drawing/2014/main" val="1491213946"/>
                    </a:ext>
                  </a:extLst>
                </a:gridCol>
                <a:gridCol w="3115847">
                  <a:extLst>
                    <a:ext uri="{9D8B030D-6E8A-4147-A177-3AD203B41FA5}">
                      <a16:colId xmlns:a16="http://schemas.microsoft.com/office/drawing/2014/main" val="4258482980"/>
                    </a:ext>
                  </a:extLst>
                </a:gridCol>
                <a:gridCol w="2693095">
                  <a:extLst>
                    <a:ext uri="{9D8B030D-6E8A-4147-A177-3AD203B41FA5}">
                      <a16:colId xmlns:a16="http://schemas.microsoft.com/office/drawing/2014/main" val="2033215749"/>
                    </a:ext>
                  </a:extLst>
                </a:gridCol>
                <a:gridCol w="2148194">
                  <a:extLst>
                    <a:ext uri="{9D8B030D-6E8A-4147-A177-3AD203B41FA5}">
                      <a16:colId xmlns:a16="http://schemas.microsoft.com/office/drawing/2014/main" val="2928434957"/>
                    </a:ext>
                  </a:extLst>
                </a:gridCol>
              </a:tblGrid>
              <a:tr h="695083">
                <a:tc>
                  <a:txBody>
                    <a:bodyPr/>
                    <a:lstStyle/>
                    <a:p>
                      <a:r>
                        <a:rPr lang="en-US"/>
                        <a:t>Degree Required</a:t>
                      </a:r>
                    </a:p>
                  </a:txBody>
                  <a:tcPr/>
                </a:tc>
                <a:tc>
                  <a:txBody>
                    <a:bodyPr/>
                    <a:lstStyle/>
                    <a:p>
                      <a:r>
                        <a:rPr lang="en-US"/>
                        <a:t>Board of Social Work License Requirements</a:t>
                      </a:r>
                    </a:p>
                  </a:txBody>
                  <a:tcPr/>
                </a:tc>
                <a:tc>
                  <a:txBody>
                    <a:bodyPr/>
                    <a:lstStyle/>
                    <a:p>
                      <a:r>
                        <a:rPr lang="en-US"/>
                        <a:t>Department of Education Certification Requirements</a:t>
                      </a:r>
                    </a:p>
                  </a:txBody>
                  <a:tcPr/>
                </a:tc>
                <a:tc>
                  <a:txBody>
                    <a:bodyPr/>
                    <a:lstStyle/>
                    <a:p>
                      <a:r>
                        <a:rPr lang="en-US"/>
                        <a:t>Specific Program Preparation Required</a:t>
                      </a:r>
                    </a:p>
                  </a:txBody>
                  <a:tcPr/>
                </a:tc>
                <a:tc>
                  <a:txBody>
                    <a:bodyPr/>
                    <a:lstStyle/>
                    <a:p>
                      <a:r>
                        <a:rPr lang="en-US"/>
                        <a:t>SSW Experience Required</a:t>
                      </a:r>
                    </a:p>
                  </a:txBody>
                  <a:tcPr/>
                </a:tc>
                <a:extLst>
                  <a:ext uri="{0D108BD9-81ED-4DB2-BD59-A6C34878D82A}">
                    <a16:rowId xmlns:a16="http://schemas.microsoft.com/office/drawing/2014/main" val="4091921211"/>
                  </a:ext>
                </a:extLst>
              </a:tr>
              <a:tr h="2765230">
                <a:tc>
                  <a:txBody>
                    <a:bodyPr/>
                    <a:lstStyle/>
                    <a:p>
                      <a:pPr marL="285750" indent="-285750">
                        <a:buFont typeface="Arial"/>
                        <a:buChar char="•"/>
                      </a:pPr>
                      <a:r>
                        <a:rPr lang="en-US" b="1"/>
                        <a:t>MSW</a:t>
                      </a:r>
                    </a:p>
                  </a:txBody>
                  <a:tcPr/>
                </a:tc>
                <a:tc>
                  <a:txBody>
                    <a:bodyPr/>
                    <a:lstStyle/>
                    <a:p>
                      <a:pPr marL="285750" indent="-285750">
                        <a:buFont typeface="Arial"/>
                        <a:buChar char="•"/>
                      </a:pPr>
                      <a:r>
                        <a:rPr lang="en-US" sz="1800" b="1" i="0" u="none" strike="noStrike" noProof="0">
                          <a:latin typeface="Century Gothic"/>
                        </a:rPr>
                        <a:t>Pass CO content exam or Colorado DORA-issued LSW/LCSW license</a:t>
                      </a:r>
                      <a:endParaRPr lang="en-US" b="1"/>
                    </a:p>
                  </a:txBody>
                  <a:tcPr/>
                </a:tc>
                <a:tc>
                  <a:txBody>
                    <a:bodyPr/>
                    <a:lstStyle/>
                    <a:p>
                      <a:pPr marL="285750" indent="-285750">
                        <a:buFont typeface="Arial"/>
                        <a:buChar char="•"/>
                      </a:pPr>
                      <a:r>
                        <a:rPr lang="en-US" b="1"/>
                        <a:t>Yes (see supportive links below for CO DOE Requirements)</a:t>
                      </a:r>
                    </a:p>
                  </a:txBody>
                  <a:tcPr/>
                </a:tc>
                <a:tc>
                  <a:txBody>
                    <a:bodyPr/>
                    <a:lstStyle/>
                    <a:p>
                      <a:pPr marL="285750" indent="-285750">
                        <a:buFont typeface="Arial"/>
                        <a:buChar char="•"/>
                      </a:pPr>
                      <a:r>
                        <a:rPr lang="en-US" sz="1800" b="1" i="0" u="none" strike="noStrike" noProof="0">
                          <a:latin typeface="Century Gothic"/>
                        </a:rPr>
                        <a:t>Coursework in school &amp; special education law, functional behavior assessment, development of behavior intervention plans </a:t>
                      </a:r>
                      <a:endParaRPr lang="en-US" b="1"/>
                    </a:p>
                  </a:txBody>
                  <a:tcPr/>
                </a:tc>
                <a:tc>
                  <a:txBody>
                    <a:bodyPr/>
                    <a:lstStyle/>
                    <a:p>
                      <a:pPr marL="285750" lvl="0" indent="-285750">
                        <a:buFont typeface="Arial"/>
                        <a:buChar char="•"/>
                      </a:pPr>
                      <a:r>
                        <a:rPr lang="en-US" sz="1800" b="1" i="0" u="none" strike="noStrike" noProof="0">
                          <a:latin typeface="Century Gothic"/>
                        </a:rPr>
                        <a:t>1 internship w/ school-aged children</a:t>
                      </a:r>
                      <a:endParaRPr lang="en-US" b="1"/>
                    </a:p>
                    <a:p>
                      <a:pPr marL="285750" lvl="0" indent="-285750">
                        <a:buFont typeface="Arial"/>
                        <a:buChar char="•"/>
                      </a:pPr>
                      <a:r>
                        <a:rPr lang="en-US" sz="1800" b="1" i="0" u="none" strike="noStrike" noProof="0">
                          <a:latin typeface="Century Gothic"/>
                        </a:rPr>
                        <a:t>900 hours practicum in school, social service agency, hospital</a:t>
                      </a:r>
                    </a:p>
                  </a:txBody>
                  <a:tcPr/>
                </a:tc>
                <a:extLst>
                  <a:ext uri="{0D108BD9-81ED-4DB2-BD59-A6C34878D82A}">
                    <a16:rowId xmlns:a16="http://schemas.microsoft.com/office/drawing/2014/main" val="3049263804"/>
                  </a:ext>
                </a:extLst>
              </a:tr>
            </a:tbl>
          </a:graphicData>
        </a:graphic>
      </p:graphicFrame>
      <p:graphicFrame>
        <p:nvGraphicFramePr>
          <p:cNvPr id="7" name="Table 7">
            <a:extLst>
              <a:ext uri="{FF2B5EF4-FFF2-40B4-BE49-F238E27FC236}">
                <a16:creationId xmlns:a16="http://schemas.microsoft.com/office/drawing/2014/main" id="{688C51AE-7AD0-BD2A-6258-398FE0F03EB5}"/>
              </a:ext>
            </a:extLst>
          </p:cNvPr>
          <p:cNvGraphicFramePr>
            <a:graphicFrameLocks noGrp="1"/>
          </p:cNvGraphicFramePr>
          <p:nvPr>
            <p:extLst>
              <p:ext uri="{D42A27DB-BD31-4B8C-83A1-F6EECF244321}">
                <p14:modId xmlns:p14="http://schemas.microsoft.com/office/powerpoint/2010/main" val="1565038573"/>
              </p:ext>
            </p:extLst>
          </p:nvPr>
        </p:nvGraphicFramePr>
        <p:xfrm>
          <a:off x="145532" y="4827513"/>
          <a:ext cx="11887194" cy="1934602"/>
        </p:xfrm>
        <a:graphic>
          <a:graphicData uri="http://schemas.openxmlformats.org/drawingml/2006/table">
            <a:tbl>
              <a:tblPr firstRow="1" bandRow="1">
                <a:tableStyleId>{5C22544A-7EE6-4342-B048-85BDC9FD1C3A}</a:tableStyleId>
              </a:tblPr>
              <a:tblGrid>
                <a:gridCol w="3793434">
                  <a:extLst>
                    <a:ext uri="{9D8B030D-6E8A-4147-A177-3AD203B41FA5}">
                      <a16:colId xmlns:a16="http://schemas.microsoft.com/office/drawing/2014/main" val="3495610150"/>
                    </a:ext>
                  </a:extLst>
                </a:gridCol>
                <a:gridCol w="3200399">
                  <a:extLst>
                    <a:ext uri="{9D8B030D-6E8A-4147-A177-3AD203B41FA5}">
                      <a16:colId xmlns:a16="http://schemas.microsoft.com/office/drawing/2014/main" val="2167096889"/>
                    </a:ext>
                  </a:extLst>
                </a:gridCol>
                <a:gridCol w="4893361">
                  <a:extLst>
                    <a:ext uri="{9D8B030D-6E8A-4147-A177-3AD203B41FA5}">
                      <a16:colId xmlns:a16="http://schemas.microsoft.com/office/drawing/2014/main" val="3424597552"/>
                    </a:ext>
                  </a:extLst>
                </a:gridCol>
              </a:tblGrid>
              <a:tr h="471562">
                <a:tc>
                  <a:txBody>
                    <a:bodyPr/>
                    <a:lstStyle/>
                    <a:p>
                      <a:r>
                        <a:rPr lang="en-US" dirty="0"/>
                        <a:t>Supportive Links</a:t>
                      </a:r>
                    </a:p>
                  </a:txBody>
                  <a:tcPr/>
                </a:tc>
                <a:tc>
                  <a:txBody>
                    <a:bodyPr/>
                    <a:lstStyle/>
                    <a:p>
                      <a:r>
                        <a:rPr lang="en-US" dirty="0"/>
                        <a:t>Links to State Associations</a:t>
                      </a:r>
                    </a:p>
                  </a:txBody>
                  <a:tcPr/>
                </a:tc>
                <a:tc>
                  <a:txBody>
                    <a:bodyPr/>
                    <a:lstStyle/>
                    <a:p>
                      <a:r>
                        <a:rPr lang="en-US" dirty="0"/>
                        <a:t>State Point of Contact</a:t>
                      </a:r>
                    </a:p>
                  </a:txBody>
                  <a:tcPr/>
                </a:tc>
                <a:extLst>
                  <a:ext uri="{0D108BD9-81ED-4DB2-BD59-A6C34878D82A}">
                    <a16:rowId xmlns:a16="http://schemas.microsoft.com/office/drawing/2014/main" val="644003965"/>
                  </a:ext>
                </a:extLst>
              </a:tr>
              <a:tr h="1218203">
                <a:tc>
                  <a:txBody>
                    <a:bodyPr/>
                    <a:lstStyle/>
                    <a:p>
                      <a:pPr marL="285750" indent="-285750">
                        <a:buFont typeface="Arial"/>
                        <a:buChar char="•"/>
                      </a:pPr>
                      <a:r>
                        <a:rPr lang="en-US" b="1" dirty="0">
                          <a:hlinkClick r:id="rId2"/>
                        </a:rPr>
                        <a:t>CO SSW Checklist</a:t>
                      </a:r>
                      <a:endParaRPr lang="en-US" dirty="0"/>
                    </a:p>
                  </a:txBody>
                  <a:tcPr/>
                </a:tc>
                <a:tc>
                  <a:txBody>
                    <a:bodyPr/>
                    <a:lstStyle/>
                    <a:p>
                      <a:pPr marL="285750" indent="-285750">
                        <a:buFont typeface="Arial"/>
                        <a:buChar char="•"/>
                      </a:pPr>
                      <a:r>
                        <a:rPr lang="en-US" b="1" dirty="0">
                          <a:hlinkClick r:id="rId3"/>
                        </a:rPr>
                        <a:t>CSSWA</a:t>
                      </a:r>
                      <a:endParaRPr lang="en-US" dirty="0"/>
                    </a:p>
                  </a:txBody>
                  <a:tcPr/>
                </a:tc>
                <a:tc>
                  <a:txBody>
                    <a:bodyPr/>
                    <a:lstStyle/>
                    <a:p>
                      <a:pPr marL="285750" indent="-285750">
                        <a:buFont typeface="Arial"/>
                        <a:buChar char="•"/>
                      </a:pPr>
                      <a:r>
                        <a:rPr lang="en-US" sz="1800" b="1" i="0" u="none" strike="noStrike" noProof="0" dirty="0">
                          <a:latin typeface="Century Gothic"/>
                        </a:rPr>
                        <a:t>Krista Klabo</a:t>
                      </a:r>
                    </a:p>
                    <a:p>
                      <a:pPr marL="0" lvl="0" indent="0">
                        <a:buNone/>
                      </a:pPr>
                      <a:r>
                        <a:rPr lang="en-US" sz="1800" b="1" i="0" u="none" strike="noStrike" noProof="0" dirty="0"/>
                        <a:t>School Psychology and Special Education Evaluation Specialist</a:t>
                      </a:r>
                      <a:endParaRPr lang="en-US" sz="1800" b="1" i="0" u="none" strike="noStrike" noProof="0" dirty="0">
                        <a:latin typeface="Century Gothic"/>
                      </a:endParaRPr>
                    </a:p>
                    <a:p>
                      <a:pPr marL="0" lvl="0" indent="0">
                        <a:buNone/>
                      </a:pPr>
                      <a:r>
                        <a:rPr lang="en-US" sz="1800" b="1" i="0" u="none" strike="noStrike" noProof="0" dirty="0">
                          <a:latin typeface="Century Gothic"/>
                        </a:rPr>
                        <a:t>Colorado Department of Education</a:t>
                      </a:r>
                    </a:p>
                    <a:p>
                      <a:pPr marL="0" lvl="0" indent="0">
                        <a:buNone/>
                      </a:pPr>
                      <a:r>
                        <a:rPr lang="en-US" sz="1800" b="1" i="0" u="none" strike="noStrike" noProof="0" dirty="0">
                          <a:hlinkClick r:id="rId4"/>
                        </a:rPr>
                        <a:t>klabo_k@cde.state.co.us</a:t>
                      </a:r>
                    </a:p>
                  </a:txBody>
                  <a:tcPr/>
                </a:tc>
                <a:extLst>
                  <a:ext uri="{0D108BD9-81ED-4DB2-BD59-A6C34878D82A}">
                    <a16:rowId xmlns:a16="http://schemas.microsoft.com/office/drawing/2014/main" val="4068955007"/>
                  </a:ext>
                </a:extLst>
              </a:tr>
            </a:tbl>
          </a:graphicData>
        </a:graphic>
      </p:graphicFrame>
    </p:spTree>
    <p:extLst>
      <p:ext uri="{BB962C8B-B14F-4D97-AF65-F5344CB8AC3E}">
        <p14:creationId xmlns:p14="http://schemas.microsoft.com/office/powerpoint/2010/main" val="1660509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133c9a2-86d0-40a3-861a-61ff53d49c46">
      <Terms xmlns="http://schemas.microsoft.com/office/infopath/2007/PartnerControls"/>
    </lcf76f155ced4ddcb4097134ff3c332f>
    <TaxCatchAll xmlns="771821f5-a173-4092-bf26-6ed9cc0603a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0221423453FF4E8D8B8C837D51F2DF" ma:contentTypeVersion="16" ma:contentTypeDescription="Create a new document." ma:contentTypeScope="" ma:versionID="45e040c8e73da0d6b28774335778e52b">
  <xsd:schema xmlns:xsd="http://www.w3.org/2001/XMLSchema" xmlns:xs="http://www.w3.org/2001/XMLSchema" xmlns:p="http://schemas.microsoft.com/office/2006/metadata/properties" xmlns:ns2="8133c9a2-86d0-40a3-861a-61ff53d49c46" xmlns:ns3="771821f5-a173-4092-bf26-6ed9cc0603af" targetNamespace="http://schemas.microsoft.com/office/2006/metadata/properties" ma:root="true" ma:fieldsID="296014f22ad2505e2dd9336fc5cd9028" ns2:_="" ns3:_="">
    <xsd:import namespace="8133c9a2-86d0-40a3-861a-61ff53d49c46"/>
    <xsd:import namespace="771821f5-a173-4092-bf26-6ed9cc0603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33c9a2-86d0-40a3-861a-61ff53d49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d538e7a-2858-48f0-afe5-69646bfe583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1821f5-a173-4092-bf26-6ed9cc0603a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73768c5-71ce-4844-8988-bd6ccc779e6a}" ma:internalName="TaxCatchAll" ma:showField="CatchAllData" ma:web="771821f5-a173-4092-bf26-6ed9cc0603a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AE26F9-CC0F-4959-B460-A8EBDA1F9D96}">
  <ds:schemaRefs>
    <ds:schemaRef ds:uri="065025cd-4f3f-42b3-a3b8-b1d4ff13e898"/>
    <ds:schemaRef ds:uri="fe5d10eb-b82a-4a82-bd2a-cb7b477505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8133c9a2-86d0-40a3-861a-61ff53d49c46"/>
    <ds:schemaRef ds:uri="771821f5-a173-4092-bf26-6ed9cc0603af"/>
  </ds:schemaRefs>
</ds:datastoreItem>
</file>

<file path=customXml/itemProps2.xml><?xml version="1.0" encoding="utf-8"?>
<ds:datastoreItem xmlns:ds="http://schemas.openxmlformats.org/officeDocument/2006/customXml" ds:itemID="{89C148B5-5C69-4AB5-8627-26B3A96A4075}">
  <ds:schemaRefs>
    <ds:schemaRef ds:uri="http://schemas.microsoft.com/sharepoint/v3/contenttype/forms"/>
  </ds:schemaRefs>
</ds:datastoreItem>
</file>

<file path=customXml/itemProps3.xml><?xml version="1.0" encoding="utf-8"?>
<ds:datastoreItem xmlns:ds="http://schemas.openxmlformats.org/officeDocument/2006/customXml" ds:itemID="{5916E08F-D77A-4EF9-8BD3-5394ADBCC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33c9a2-86d0-40a3-861a-61ff53d49c46"/>
    <ds:schemaRef ds:uri="771821f5-a173-4092-bf26-6ed9cc0603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0</TotalTime>
  <Words>5272</Words>
  <Application>Microsoft Office PowerPoint</Application>
  <PresentationFormat>Widescreen</PresentationFormat>
  <Paragraphs>1186</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Century Gothic</vt:lpstr>
      <vt:lpstr>Wingdings 3</vt:lpstr>
      <vt:lpstr>Ion</vt:lpstr>
      <vt:lpstr>State Requirements for School Social Workers</vt:lpstr>
      <vt:lpstr>Table of Contents</vt:lpstr>
      <vt:lpstr>Helpful Websites</vt:lpstr>
      <vt:lpstr>Alabama</vt:lpstr>
      <vt:lpstr>Alaska</vt:lpstr>
      <vt:lpstr>Arizona</vt:lpstr>
      <vt:lpstr>Arkansas</vt:lpstr>
      <vt:lpstr>California</vt:lpstr>
      <vt:lpstr>Colorado</vt:lpstr>
      <vt:lpstr>Connecticut</vt:lpstr>
      <vt:lpstr>Delaware</vt:lpstr>
      <vt:lpstr>Florida</vt:lpstr>
      <vt:lpstr>Georgia</vt:lpstr>
      <vt:lpstr>Hawaii</vt:lpstr>
      <vt:lpstr>Idaho</vt:lpstr>
      <vt:lpstr>Illinois</vt:lpstr>
      <vt:lpstr>Indiana</vt:lpstr>
      <vt:lpstr>Iowa</vt:lpstr>
      <vt:lpstr>Kansas</vt:lpstr>
      <vt:lpstr>Kentucky</vt:lpstr>
      <vt:lpstr>Louisiana</vt:lpstr>
      <vt:lpstr>Maine</vt:lpstr>
      <vt:lpstr>Maryland</vt:lpstr>
      <vt:lpstr>Massachusetts</vt:lpstr>
      <vt:lpstr>Michigan</vt:lpstr>
      <vt:lpstr>Minnesota</vt:lpstr>
      <vt:lpstr>Mississippi</vt:lpstr>
      <vt:lpstr>Missouri</vt:lpstr>
      <vt:lpstr>Montana</vt:lpstr>
      <vt:lpstr>Nebraska</vt:lpstr>
      <vt:lpstr>Nevada</vt:lpstr>
      <vt:lpstr>New Hampshire</vt:lpstr>
      <vt:lpstr>New Jersey</vt:lpstr>
      <vt:lpstr>New Mexico</vt:lpstr>
      <vt:lpstr>New York</vt:lpstr>
      <vt:lpstr>North Carolina</vt:lpstr>
      <vt:lpstr>North Dakota</vt:lpstr>
      <vt:lpstr>Ohio</vt:lpstr>
      <vt:lpstr>Oklahoma</vt:lpstr>
      <vt:lpstr>Oregon</vt:lpstr>
      <vt:lpstr>Pennsylvania</vt:lpstr>
      <vt:lpstr>Rhode Island</vt:lpstr>
      <vt:lpstr>South Carolina</vt:lpstr>
      <vt:lpstr>South Dakota</vt:lpstr>
      <vt:lpstr>Tennessee</vt:lpstr>
      <vt:lpstr>Texas</vt:lpstr>
      <vt:lpstr>Utah</vt:lpstr>
      <vt:lpstr>Vermont</vt:lpstr>
      <vt:lpstr>Virginia</vt:lpstr>
      <vt:lpstr>Washington</vt:lpstr>
      <vt:lpstr>Washington, DC</vt:lpstr>
      <vt:lpstr>West Virginia</vt:lpstr>
      <vt:lpstr>Wisconsin</vt:lpstr>
      <vt:lpstr>Wyoming</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Erickson, Robert</dc:creator>
  <cp:lastModifiedBy>Capella Hauer</cp:lastModifiedBy>
  <cp:revision>247</cp:revision>
  <dcterms:created xsi:type="dcterms:W3CDTF">2022-10-20T18:22:40Z</dcterms:created>
  <dcterms:modified xsi:type="dcterms:W3CDTF">2023-03-03T20:24:54Z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0x010100130221423453FF4E8D8B8C837D51F2DF</vt:lpwstr>
  </property>
  <property fmtid="{D5CDD505-2E9C-101B-9397-08002B2CF9AE}" pid="3" name="MediaServiceImageTags">
    <vt:lpwstr/>
  </property>
</Properties>
</file>